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9" r:id="rId6"/>
    <p:sldId id="260" r:id="rId7"/>
    <p:sldId id="263" r:id="rId8"/>
    <p:sldId id="264" r:id="rId9"/>
    <p:sldId id="268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3D6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>
        <p:scale>
          <a:sx n="91" d="100"/>
          <a:sy n="91" d="100"/>
        </p:scale>
        <p:origin x="90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a Jedry" userId="576141aa18d34521" providerId="LiveId" clId="{6EDB1A67-C7CE-4604-A553-AF3C84E6299E}"/>
    <pc:docChg chg="undo redo custSel addSld delSld modSld modMainMaster">
      <pc:chgData name="Jenna Jedry" userId="576141aa18d34521" providerId="LiveId" clId="{6EDB1A67-C7CE-4604-A553-AF3C84E6299E}" dt="2025-12-12T00:35:37.514" v="3231" actId="478"/>
      <pc:docMkLst>
        <pc:docMk/>
      </pc:docMkLst>
      <pc:sldChg chg="addSp delSp modSp add mod modTransition setBg">
        <pc:chgData name="Jenna Jedry" userId="576141aa18d34521" providerId="LiveId" clId="{6EDB1A67-C7CE-4604-A553-AF3C84E6299E}" dt="2025-12-12T00:35:37.514" v="3231" actId="478"/>
        <pc:sldMkLst>
          <pc:docMk/>
          <pc:sldMk cId="168396321" sldId="269"/>
        </pc:sldMkLst>
        <pc:spChg chg="add del mod">
          <ac:chgData name="Jenna Jedry" userId="576141aa18d34521" providerId="LiveId" clId="{6EDB1A67-C7CE-4604-A553-AF3C84E6299E}" dt="2025-12-12T00:35:37.514" v="3231" actId="478"/>
          <ac:spMkLst>
            <pc:docMk/>
            <pc:sldMk cId="168396321" sldId="269"/>
            <ac:spMk id="31" creationId="{A233B1FC-7884-8A12-D1BB-F4441DC662E8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37F2F3-D9F5-41CE-933D-68639FD42C1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6FFBEB-25F2-4825-A7A9-A9E82A8068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Post three times per week across all platforms</a:t>
          </a:r>
        </a:p>
      </dgm:t>
    </dgm:pt>
    <dgm:pt modelId="{8B181F08-82C0-4F34-9E39-6BF32C864849}" type="parTrans" cxnId="{CADEE10E-7976-4674-A1B2-D2B5D3C6A1A2}">
      <dgm:prSet/>
      <dgm:spPr/>
      <dgm:t>
        <a:bodyPr/>
        <a:lstStyle/>
        <a:p>
          <a:endParaRPr lang="en-US"/>
        </a:p>
      </dgm:t>
    </dgm:pt>
    <dgm:pt modelId="{28911674-A309-4680-A13E-6FC3FC08D32D}" type="sibTrans" cxnId="{CADEE10E-7976-4674-A1B2-D2B5D3C6A1A2}">
      <dgm:prSet/>
      <dgm:spPr/>
      <dgm:t>
        <a:bodyPr/>
        <a:lstStyle/>
        <a:p>
          <a:endParaRPr lang="en-US"/>
        </a:p>
      </dgm:t>
    </dgm:pt>
    <dgm:pt modelId="{ED000B95-C20D-4CAE-8E81-9828FBEB2A8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Post casual, authentic content that feels personal but inspires consistency</a:t>
          </a:r>
        </a:p>
      </dgm:t>
    </dgm:pt>
    <dgm:pt modelId="{9E087BD8-6E36-44B0-9217-5461B6F11A9E}" type="parTrans" cxnId="{86978AB8-BEBF-4552-AB25-76E2110A028C}">
      <dgm:prSet/>
      <dgm:spPr/>
      <dgm:t>
        <a:bodyPr/>
        <a:lstStyle/>
        <a:p>
          <a:endParaRPr lang="en-US"/>
        </a:p>
      </dgm:t>
    </dgm:pt>
    <dgm:pt modelId="{0FB4C648-5CDF-4A71-B2B9-5F1DA7769923}" type="sibTrans" cxnId="{86978AB8-BEBF-4552-AB25-76E2110A028C}">
      <dgm:prSet/>
      <dgm:spPr/>
      <dgm:t>
        <a:bodyPr/>
        <a:lstStyle/>
        <a:p>
          <a:endParaRPr lang="en-US"/>
        </a:p>
      </dgm:t>
    </dgm:pt>
    <dgm:pt modelId="{499B8DC2-8C4C-4EDB-B4B7-E9408EFF90B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Shared mix of videos, articles, quotes, personal content</a:t>
          </a:r>
        </a:p>
      </dgm:t>
    </dgm:pt>
    <dgm:pt modelId="{7FCDB17F-5993-4736-A64D-75465845A21E}" type="parTrans" cxnId="{D22630F8-ABF9-4BDE-B5A5-13ED91456B17}">
      <dgm:prSet/>
      <dgm:spPr/>
      <dgm:t>
        <a:bodyPr/>
        <a:lstStyle/>
        <a:p>
          <a:endParaRPr lang="en-US"/>
        </a:p>
      </dgm:t>
    </dgm:pt>
    <dgm:pt modelId="{6FA49273-218A-4BAC-B509-8D7B4061D47C}" type="sibTrans" cxnId="{D22630F8-ABF9-4BDE-B5A5-13ED91456B17}">
      <dgm:prSet/>
      <dgm:spPr/>
      <dgm:t>
        <a:bodyPr/>
        <a:lstStyle/>
        <a:p>
          <a:endParaRPr lang="en-US"/>
        </a:p>
      </dgm:t>
    </dgm:pt>
    <dgm:pt modelId="{E932A3FD-4CF4-4F04-815F-B5E066F126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Used trending hashtags and keywords</a:t>
          </a:r>
        </a:p>
      </dgm:t>
    </dgm:pt>
    <dgm:pt modelId="{71B90061-3C25-4A74-8851-D8C9EF862416}" type="parTrans" cxnId="{1EEB310E-B9EC-4ACC-B02E-237781C46D4B}">
      <dgm:prSet/>
      <dgm:spPr/>
      <dgm:t>
        <a:bodyPr/>
        <a:lstStyle/>
        <a:p>
          <a:endParaRPr lang="en-US"/>
        </a:p>
      </dgm:t>
    </dgm:pt>
    <dgm:pt modelId="{73842267-60AC-405D-982A-9F491E181209}" type="sibTrans" cxnId="{1EEB310E-B9EC-4ACC-B02E-237781C46D4B}">
      <dgm:prSet/>
      <dgm:spPr/>
      <dgm:t>
        <a:bodyPr/>
        <a:lstStyle/>
        <a:p>
          <a:endParaRPr lang="en-US"/>
        </a:p>
      </dgm:t>
    </dgm:pt>
    <dgm:pt modelId="{E09A2F8A-8826-4817-A38E-3B6E90EC71F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Focus on approachable tips instead of perfection</a:t>
          </a:r>
        </a:p>
      </dgm:t>
    </dgm:pt>
    <dgm:pt modelId="{A7956D88-EFA5-4A7C-B3CC-DF0D74AAB1C3}" type="parTrans" cxnId="{43BF3995-DA4A-4EA3-86CA-9168EC95A6C8}">
      <dgm:prSet/>
      <dgm:spPr/>
      <dgm:t>
        <a:bodyPr/>
        <a:lstStyle/>
        <a:p>
          <a:endParaRPr lang="en-US"/>
        </a:p>
      </dgm:t>
    </dgm:pt>
    <dgm:pt modelId="{E4A1BFDA-F8B6-467A-AAAD-57060C649FA3}" type="sibTrans" cxnId="{43BF3995-DA4A-4EA3-86CA-9168EC95A6C8}">
      <dgm:prSet/>
      <dgm:spPr/>
      <dgm:t>
        <a:bodyPr/>
        <a:lstStyle/>
        <a:p>
          <a:endParaRPr lang="en-US"/>
        </a:p>
      </dgm:t>
    </dgm:pt>
    <dgm:pt modelId="{21339008-E500-4E5C-8337-4BE869B389B5}" type="pres">
      <dgm:prSet presAssocID="{2937F2F3-D9F5-41CE-933D-68639FD42C17}" presName="root" presStyleCnt="0">
        <dgm:presLayoutVars>
          <dgm:dir/>
          <dgm:resizeHandles val="exact"/>
        </dgm:presLayoutVars>
      </dgm:prSet>
      <dgm:spPr/>
    </dgm:pt>
    <dgm:pt modelId="{E835A5B9-987C-454C-AA3D-D9BD8B8A4CA1}" type="pres">
      <dgm:prSet presAssocID="{9F6FFBEB-25F2-4825-A7A9-A9E82A806829}" presName="compNode" presStyleCnt="0"/>
      <dgm:spPr/>
    </dgm:pt>
    <dgm:pt modelId="{C0A0960B-194F-4FA7-8303-5EB69812A657}" type="pres">
      <dgm:prSet presAssocID="{9F6FFBEB-25F2-4825-A7A9-A9E82A806829}" presName="bgRect" presStyleLbl="bgShp" presStyleIdx="0" presStyleCnt="5"/>
      <dgm:spPr/>
    </dgm:pt>
    <dgm:pt modelId="{AA6D8171-E757-49ED-9951-5FD9975C7ECD}" type="pres">
      <dgm:prSet presAssocID="{9F6FFBEB-25F2-4825-A7A9-A9E82A80682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77B24E52-1EC4-4751-B9D8-6C77FBA9A4E0}" type="pres">
      <dgm:prSet presAssocID="{9F6FFBEB-25F2-4825-A7A9-A9E82A806829}" presName="spaceRect" presStyleCnt="0"/>
      <dgm:spPr/>
    </dgm:pt>
    <dgm:pt modelId="{E06B509D-53FD-4FCC-9035-04CFB812454A}" type="pres">
      <dgm:prSet presAssocID="{9F6FFBEB-25F2-4825-A7A9-A9E82A806829}" presName="parTx" presStyleLbl="revTx" presStyleIdx="0" presStyleCnt="5">
        <dgm:presLayoutVars>
          <dgm:chMax val="0"/>
          <dgm:chPref val="0"/>
        </dgm:presLayoutVars>
      </dgm:prSet>
      <dgm:spPr/>
    </dgm:pt>
    <dgm:pt modelId="{1F298DEB-547F-435E-9077-379593F16F48}" type="pres">
      <dgm:prSet presAssocID="{28911674-A309-4680-A13E-6FC3FC08D32D}" presName="sibTrans" presStyleCnt="0"/>
      <dgm:spPr/>
    </dgm:pt>
    <dgm:pt modelId="{F33068CC-6F6B-4E96-9E25-BBC5E14AD8CE}" type="pres">
      <dgm:prSet presAssocID="{ED000B95-C20D-4CAE-8E81-9828FBEB2A89}" presName="compNode" presStyleCnt="0"/>
      <dgm:spPr/>
    </dgm:pt>
    <dgm:pt modelId="{F9897E86-4FA8-406A-AAE9-268C66DAC27E}" type="pres">
      <dgm:prSet presAssocID="{ED000B95-C20D-4CAE-8E81-9828FBEB2A89}" presName="bgRect" presStyleLbl="bgShp" presStyleIdx="1" presStyleCnt="5"/>
      <dgm:spPr/>
    </dgm:pt>
    <dgm:pt modelId="{DB9C42CA-5A23-43EA-9B3F-E0C663C18759}" type="pres">
      <dgm:prSet presAssocID="{ED000B95-C20D-4CAE-8E81-9828FBEB2A8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F6B38613-FB44-429B-A2E2-98BF22B729E7}" type="pres">
      <dgm:prSet presAssocID="{ED000B95-C20D-4CAE-8E81-9828FBEB2A89}" presName="spaceRect" presStyleCnt="0"/>
      <dgm:spPr/>
    </dgm:pt>
    <dgm:pt modelId="{39A59799-FB45-4380-93CA-4A694E33BA54}" type="pres">
      <dgm:prSet presAssocID="{ED000B95-C20D-4CAE-8E81-9828FBEB2A89}" presName="parTx" presStyleLbl="revTx" presStyleIdx="1" presStyleCnt="5">
        <dgm:presLayoutVars>
          <dgm:chMax val="0"/>
          <dgm:chPref val="0"/>
        </dgm:presLayoutVars>
      </dgm:prSet>
      <dgm:spPr/>
    </dgm:pt>
    <dgm:pt modelId="{0B42031C-4370-443D-B45D-AAFEDC58C69A}" type="pres">
      <dgm:prSet presAssocID="{0FB4C648-5CDF-4A71-B2B9-5F1DA7769923}" presName="sibTrans" presStyleCnt="0"/>
      <dgm:spPr/>
    </dgm:pt>
    <dgm:pt modelId="{7CF737F7-8A65-4962-9810-FAF84CC1E093}" type="pres">
      <dgm:prSet presAssocID="{499B8DC2-8C4C-4EDB-B4B7-E9408EFF90B8}" presName="compNode" presStyleCnt="0"/>
      <dgm:spPr/>
    </dgm:pt>
    <dgm:pt modelId="{3C6777F0-9F87-4471-9C39-61443FA1B512}" type="pres">
      <dgm:prSet presAssocID="{499B8DC2-8C4C-4EDB-B4B7-E9408EFF90B8}" presName="bgRect" presStyleLbl="bgShp" presStyleIdx="2" presStyleCnt="5"/>
      <dgm:spPr/>
    </dgm:pt>
    <dgm:pt modelId="{9D71925E-933B-4D2F-BE64-F1E91721B478}" type="pres">
      <dgm:prSet presAssocID="{499B8DC2-8C4C-4EDB-B4B7-E9408EFF90B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EEDF7C11-BF46-47D2-8C02-33668FFE4DB9}" type="pres">
      <dgm:prSet presAssocID="{499B8DC2-8C4C-4EDB-B4B7-E9408EFF90B8}" presName="spaceRect" presStyleCnt="0"/>
      <dgm:spPr/>
    </dgm:pt>
    <dgm:pt modelId="{2C3CD00C-DCA5-46CF-BE97-CF1BF71ABDAB}" type="pres">
      <dgm:prSet presAssocID="{499B8DC2-8C4C-4EDB-B4B7-E9408EFF90B8}" presName="parTx" presStyleLbl="revTx" presStyleIdx="2" presStyleCnt="5">
        <dgm:presLayoutVars>
          <dgm:chMax val="0"/>
          <dgm:chPref val="0"/>
        </dgm:presLayoutVars>
      </dgm:prSet>
      <dgm:spPr/>
    </dgm:pt>
    <dgm:pt modelId="{661C90F7-0E06-462A-A703-14031A121068}" type="pres">
      <dgm:prSet presAssocID="{6FA49273-218A-4BAC-B509-8D7B4061D47C}" presName="sibTrans" presStyleCnt="0"/>
      <dgm:spPr/>
    </dgm:pt>
    <dgm:pt modelId="{96D92F2F-F981-419C-BB5A-D76220AB5795}" type="pres">
      <dgm:prSet presAssocID="{E932A3FD-4CF4-4F04-815F-B5E066F1265A}" presName="compNode" presStyleCnt="0"/>
      <dgm:spPr/>
    </dgm:pt>
    <dgm:pt modelId="{54B370A5-A23A-4528-92BA-BDD0F8F91A64}" type="pres">
      <dgm:prSet presAssocID="{E932A3FD-4CF4-4F04-815F-B5E066F1265A}" presName="bgRect" presStyleLbl="bgShp" presStyleIdx="3" presStyleCnt="5"/>
      <dgm:spPr/>
    </dgm:pt>
    <dgm:pt modelId="{A7E5441B-C33F-4686-A57A-D9A956564A30}" type="pres">
      <dgm:prSet presAssocID="{E932A3FD-4CF4-4F04-815F-B5E066F1265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79623A37-1FF6-46E2-8323-C565A5BF78EB}" type="pres">
      <dgm:prSet presAssocID="{E932A3FD-4CF4-4F04-815F-B5E066F1265A}" presName="spaceRect" presStyleCnt="0"/>
      <dgm:spPr/>
    </dgm:pt>
    <dgm:pt modelId="{47A59963-4C01-46CA-9CFD-C795643EC15C}" type="pres">
      <dgm:prSet presAssocID="{E932A3FD-4CF4-4F04-815F-B5E066F1265A}" presName="parTx" presStyleLbl="revTx" presStyleIdx="3" presStyleCnt="5">
        <dgm:presLayoutVars>
          <dgm:chMax val="0"/>
          <dgm:chPref val="0"/>
        </dgm:presLayoutVars>
      </dgm:prSet>
      <dgm:spPr/>
    </dgm:pt>
    <dgm:pt modelId="{B73AE43F-A55A-45CA-A01B-71C3942D2889}" type="pres">
      <dgm:prSet presAssocID="{73842267-60AC-405D-982A-9F491E181209}" presName="sibTrans" presStyleCnt="0"/>
      <dgm:spPr/>
    </dgm:pt>
    <dgm:pt modelId="{475D1D86-41C3-48FB-BE05-58A6EB73B2F7}" type="pres">
      <dgm:prSet presAssocID="{E09A2F8A-8826-4817-A38E-3B6E90EC71F5}" presName="compNode" presStyleCnt="0"/>
      <dgm:spPr/>
    </dgm:pt>
    <dgm:pt modelId="{25F8EBAC-BAED-4381-8AD4-571E1679CB1E}" type="pres">
      <dgm:prSet presAssocID="{E09A2F8A-8826-4817-A38E-3B6E90EC71F5}" presName="bgRect" presStyleLbl="bgShp" presStyleIdx="4" presStyleCnt="5"/>
      <dgm:spPr/>
    </dgm:pt>
    <dgm:pt modelId="{05CAE4B0-C5AB-4ABB-9F8F-061F352A7655}" type="pres">
      <dgm:prSet presAssocID="{E09A2F8A-8826-4817-A38E-3B6E90EC71F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BB7FE5BF-95FF-489B-BC53-D64F9ACBE266}" type="pres">
      <dgm:prSet presAssocID="{E09A2F8A-8826-4817-A38E-3B6E90EC71F5}" presName="spaceRect" presStyleCnt="0"/>
      <dgm:spPr/>
    </dgm:pt>
    <dgm:pt modelId="{E3FD4874-6031-4B87-9E67-67E654E7E11C}" type="pres">
      <dgm:prSet presAssocID="{E09A2F8A-8826-4817-A38E-3B6E90EC71F5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EEB310E-B9EC-4ACC-B02E-237781C46D4B}" srcId="{2937F2F3-D9F5-41CE-933D-68639FD42C17}" destId="{E932A3FD-4CF4-4F04-815F-B5E066F1265A}" srcOrd="3" destOrd="0" parTransId="{71B90061-3C25-4A74-8851-D8C9EF862416}" sibTransId="{73842267-60AC-405D-982A-9F491E181209}"/>
    <dgm:cxn modelId="{CADEE10E-7976-4674-A1B2-D2B5D3C6A1A2}" srcId="{2937F2F3-D9F5-41CE-933D-68639FD42C17}" destId="{9F6FFBEB-25F2-4825-A7A9-A9E82A806829}" srcOrd="0" destOrd="0" parTransId="{8B181F08-82C0-4F34-9E39-6BF32C864849}" sibTransId="{28911674-A309-4680-A13E-6FC3FC08D32D}"/>
    <dgm:cxn modelId="{0C6AAE22-057D-42AD-ACF4-7DD87B3D0BAE}" type="presOf" srcId="{499B8DC2-8C4C-4EDB-B4B7-E9408EFF90B8}" destId="{2C3CD00C-DCA5-46CF-BE97-CF1BF71ABDAB}" srcOrd="0" destOrd="0" presId="urn:microsoft.com/office/officeart/2018/2/layout/IconVerticalSolidList"/>
    <dgm:cxn modelId="{2F2AE07A-1F3E-4772-B853-F32A652F2DE8}" type="presOf" srcId="{9F6FFBEB-25F2-4825-A7A9-A9E82A806829}" destId="{E06B509D-53FD-4FCC-9035-04CFB812454A}" srcOrd="0" destOrd="0" presId="urn:microsoft.com/office/officeart/2018/2/layout/IconVerticalSolidList"/>
    <dgm:cxn modelId="{B57EDA92-EB78-4BFD-B734-5F3D93A5DA7F}" type="presOf" srcId="{2937F2F3-D9F5-41CE-933D-68639FD42C17}" destId="{21339008-E500-4E5C-8337-4BE869B389B5}" srcOrd="0" destOrd="0" presId="urn:microsoft.com/office/officeart/2018/2/layout/IconVerticalSolidList"/>
    <dgm:cxn modelId="{43BF3995-DA4A-4EA3-86CA-9168EC95A6C8}" srcId="{2937F2F3-D9F5-41CE-933D-68639FD42C17}" destId="{E09A2F8A-8826-4817-A38E-3B6E90EC71F5}" srcOrd="4" destOrd="0" parTransId="{A7956D88-EFA5-4A7C-B3CC-DF0D74AAB1C3}" sibTransId="{E4A1BFDA-F8B6-467A-AAAD-57060C649FA3}"/>
    <dgm:cxn modelId="{26DEEF9F-080E-43C8-8755-92CD82EF6F29}" type="presOf" srcId="{E932A3FD-4CF4-4F04-815F-B5E066F1265A}" destId="{47A59963-4C01-46CA-9CFD-C795643EC15C}" srcOrd="0" destOrd="0" presId="urn:microsoft.com/office/officeart/2018/2/layout/IconVerticalSolidList"/>
    <dgm:cxn modelId="{B25048A3-855E-49CD-A800-49E901D29064}" type="presOf" srcId="{E09A2F8A-8826-4817-A38E-3B6E90EC71F5}" destId="{E3FD4874-6031-4B87-9E67-67E654E7E11C}" srcOrd="0" destOrd="0" presId="urn:microsoft.com/office/officeart/2018/2/layout/IconVerticalSolidList"/>
    <dgm:cxn modelId="{2BF4CEAE-FEA2-4C05-BD92-833B536800F6}" type="presOf" srcId="{ED000B95-C20D-4CAE-8E81-9828FBEB2A89}" destId="{39A59799-FB45-4380-93CA-4A694E33BA54}" srcOrd="0" destOrd="0" presId="urn:microsoft.com/office/officeart/2018/2/layout/IconVerticalSolidList"/>
    <dgm:cxn modelId="{86978AB8-BEBF-4552-AB25-76E2110A028C}" srcId="{2937F2F3-D9F5-41CE-933D-68639FD42C17}" destId="{ED000B95-C20D-4CAE-8E81-9828FBEB2A89}" srcOrd="1" destOrd="0" parTransId="{9E087BD8-6E36-44B0-9217-5461B6F11A9E}" sibTransId="{0FB4C648-5CDF-4A71-B2B9-5F1DA7769923}"/>
    <dgm:cxn modelId="{D22630F8-ABF9-4BDE-B5A5-13ED91456B17}" srcId="{2937F2F3-D9F5-41CE-933D-68639FD42C17}" destId="{499B8DC2-8C4C-4EDB-B4B7-E9408EFF90B8}" srcOrd="2" destOrd="0" parTransId="{7FCDB17F-5993-4736-A64D-75465845A21E}" sibTransId="{6FA49273-218A-4BAC-B509-8D7B4061D47C}"/>
    <dgm:cxn modelId="{9F3D6EAC-0693-40B3-9D08-F807CA729034}" type="presParOf" srcId="{21339008-E500-4E5C-8337-4BE869B389B5}" destId="{E835A5B9-987C-454C-AA3D-D9BD8B8A4CA1}" srcOrd="0" destOrd="0" presId="urn:microsoft.com/office/officeart/2018/2/layout/IconVerticalSolidList"/>
    <dgm:cxn modelId="{C16B6B8A-FCAA-4F28-B4A0-36E125C99638}" type="presParOf" srcId="{E835A5B9-987C-454C-AA3D-D9BD8B8A4CA1}" destId="{C0A0960B-194F-4FA7-8303-5EB69812A657}" srcOrd="0" destOrd="0" presId="urn:microsoft.com/office/officeart/2018/2/layout/IconVerticalSolidList"/>
    <dgm:cxn modelId="{2D47C59F-921A-4143-875D-48B96C8B7996}" type="presParOf" srcId="{E835A5B9-987C-454C-AA3D-D9BD8B8A4CA1}" destId="{AA6D8171-E757-49ED-9951-5FD9975C7ECD}" srcOrd="1" destOrd="0" presId="urn:microsoft.com/office/officeart/2018/2/layout/IconVerticalSolidList"/>
    <dgm:cxn modelId="{EF16510F-86AD-4728-A547-4C85ABAA2920}" type="presParOf" srcId="{E835A5B9-987C-454C-AA3D-D9BD8B8A4CA1}" destId="{77B24E52-1EC4-4751-B9D8-6C77FBA9A4E0}" srcOrd="2" destOrd="0" presId="urn:microsoft.com/office/officeart/2018/2/layout/IconVerticalSolidList"/>
    <dgm:cxn modelId="{BDBDEF21-1EFD-4C14-96A4-A64BCC763C77}" type="presParOf" srcId="{E835A5B9-987C-454C-AA3D-D9BD8B8A4CA1}" destId="{E06B509D-53FD-4FCC-9035-04CFB812454A}" srcOrd="3" destOrd="0" presId="urn:microsoft.com/office/officeart/2018/2/layout/IconVerticalSolidList"/>
    <dgm:cxn modelId="{D1B795CC-4D08-4341-B71E-3C00271FEAB3}" type="presParOf" srcId="{21339008-E500-4E5C-8337-4BE869B389B5}" destId="{1F298DEB-547F-435E-9077-379593F16F48}" srcOrd="1" destOrd="0" presId="urn:microsoft.com/office/officeart/2018/2/layout/IconVerticalSolidList"/>
    <dgm:cxn modelId="{BDEF862A-8AFC-4FB5-9F4B-0CDE7191D7C2}" type="presParOf" srcId="{21339008-E500-4E5C-8337-4BE869B389B5}" destId="{F33068CC-6F6B-4E96-9E25-BBC5E14AD8CE}" srcOrd="2" destOrd="0" presId="urn:microsoft.com/office/officeart/2018/2/layout/IconVerticalSolidList"/>
    <dgm:cxn modelId="{450830F1-30FC-4BC7-AB9E-7EC06398536F}" type="presParOf" srcId="{F33068CC-6F6B-4E96-9E25-BBC5E14AD8CE}" destId="{F9897E86-4FA8-406A-AAE9-268C66DAC27E}" srcOrd="0" destOrd="0" presId="urn:microsoft.com/office/officeart/2018/2/layout/IconVerticalSolidList"/>
    <dgm:cxn modelId="{F460D1C9-BCB6-4BDD-BD85-2BA0209E3B24}" type="presParOf" srcId="{F33068CC-6F6B-4E96-9E25-BBC5E14AD8CE}" destId="{DB9C42CA-5A23-43EA-9B3F-E0C663C18759}" srcOrd="1" destOrd="0" presId="urn:microsoft.com/office/officeart/2018/2/layout/IconVerticalSolidList"/>
    <dgm:cxn modelId="{07767F91-9563-4255-99DA-D10D564E4C3B}" type="presParOf" srcId="{F33068CC-6F6B-4E96-9E25-BBC5E14AD8CE}" destId="{F6B38613-FB44-429B-A2E2-98BF22B729E7}" srcOrd="2" destOrd="0" presId="urn:microsoft.com/office/officeart/2018/2/layout/IconVerticalSolidList"/>
    <dgm:cxn modelId="{180882D8-F7E3-4564-AC22-7DAF3CCC686C}" type="presParOf" srcId="{F33068CC-6F6B-4E96-9E25-BBC5E14AD8CE}" destId="{39A59799-FB45-4380-93CA-4A694E33BA54}" srcOrd="3" destOrd="0" presId="urn:microsoft.com/office/officeart/2018/2/layout/IconVerticalSolidList"/>
    <dgm:cxn modelId="{02947593-0F29-440B-A634-A4A37DF2C835}" type="presParOf" srcId="{21339008-E500-4E5C-8337-4BE869B389B5}" destId="{0B42031C-4370-443D-B45D-AAFEDC58C69A}" srcOrd="3" destOrd="0" presId="urn:microsoft.com/office/officeart/2018/2/layout/IconVerticalSolidList"/>
    <dgm:cxn modelId="{44C6F27A-8BBA-4A72-A264-C93E1C58904E}" type="presParOf" srcId="{21339008-E500-4E5C-8337-4BE869B389B5}" destId="{7CF737F7-8A65-4962-9810-FAF84CC1E093}" srcOrd="4" destOrd="0" presId="urn:microsoft.com/office/officeart/2018/2/layout/IconVerticalSolidList"/>
    <dgm:cxn modelId="{AF7F6A53-6B76-4287-836C-B1925D93B248}" type="presParOf" srcId="{7CF737F7-8A65-4962-9810-FAF84CC1E093}" destId="{3C6777F0-9F87-4471-9C39-61443FA1B512}" srcOrd="0" destOrd="0" presId="urn:microsoft.com/office/officeart/2018/2/layout/IconVerticalSolidList"/>
    <dgm:cxn modelId="{B4513D51-57BF-4D35-A9CC-7783C7E39867}" type="presParOf" srcId="{7CF737F7-8A65-4962-9810-FAF84CC1E093}" destId="{9D71925E-933B-4D2F-BE64-F1E91721B478}" srcOrd="1" destOrd="0" presId="urn:microsoft.com/office/officeart/2018/2/layout/IconVerticalSolidList"/>
    <dgm:cxn modelId="{B654236F-FE25-4D3D-8115-BF20602C7802}" type="presParOf" srcId="{7CF737F7-8A65-4962-9810-FAF84CC1E093}" destId="{EEDF7C11-BF46-47D2-8C02-33668FFE4DB9}" srcOrd="2" destOrd="0" presId="urn:microsoft.com/office/officeart/2018/2/layout/IconVerticalSolidList"/>
    <dgm:cxn modelId="{F2BEACB3-08D2-40A4-B858-F75A1B8213F7}" type="presParOf" srcId="{7CF737F7-8A65-4962-9810-FAF84CC1E093}" destId="{2C3CD00C-DCA5-46CF-BE97-CF1BF71ABDAB}" srcOrd="3" destOrd="0" presId="urn:microsoft.com/office/officeart/2018/2/layout/IconVerticalSolidList"/>
    <dgm:cxn modelId="{9AC5E39B-0BB6-483F-8DDF-E571243735F8}" type="presParOf" srcId="{21339008-E500-4E5C-8337-4BE869B389B5}" destId="{661C90F7-0E06-462A-A703-14031A121068}" srcOrd="5" destOrd="0" presId="urn:microsoft.com/office/officeart/2018/2/layout/IconVerticalSolidList"/>
    <dgm:cxn modelId="{B0A76DD1-416E-4D61-A361-0A42E3EB8E76}" type="presParOf" srcId="{21339008-E500-4E5C-8337-4BE869B389B5}" destId="{96D92F2F-F981-419C-BB5A-D76220AB5795}" srcOrd="6" destOrd="0" presId="urn:microsoft.com/office/officeart/2018/2/layout/IconVerticalSolidList"/>
    <dgm:cxn modelId="{2F7B4C33-EA6A-4823-8E30-653EDC625687}" type="presParOf" srcId="{96D92F2F-F981-419C-BB5A-D76220AB5795}" destId="{54B370A5-A23A-4528-92BA-BDD0F8F91A64}" srcOrd="0" destOrd="0" presId="urn:microsoft.com/office/officeart/2018/2/layout/IconVerticalSolidList"/>
    <dgm:cxn modelId="{F1E47661-E9DA-4AB8-9348-0334A62BDE7A}" type="presParOf" srcId="{96D92F2F-F981-419C-BB5A-D76220AB5795}" destId="{A7E5441B-C33F-4686-A57A-D9A956564A30}" srcOrd="1" destOrd="0" presId="urn:microsoft.com/office/officeart/2018/2/layout/IconVerticalSolidList"/>
    <dgm:cxn modelId="{7041BECF-542D-4B02-AB53-E5604FBF7DEC}" type="presParOf" srcId="{96D92F2F-F981-419C-BB5A-D76220AB5795}" destId="{79623A37-1FF6-46E2-8323-C565A5BF78EB}" srcOrd="2" destOrd="0" presId="urn:microsoft.com/office/officeart/2018/2/layout/IconVerticalSolidList"/>
    <dgm:cxn modelId="{2DE56706-1207-4C95-897E-E5EA540AAC3E}" type="presParOf" srcId="{96D92F2F-F981-419C-BB5A-D76220AB5795}" destId="{47A59963-4C01-46CA-9CFD-C795643EC15C}" srcOrd="3" destOrd="0" presId="urn:microsoft.com/office/officeart/2018/2/layout/IconVerticalSolidList"/>
    <dgm:cxn modelId="{5FFDBFF9-A7B1-456B-872A-0B509625ACF0}" type="presParOf" srcId="{21339008-E500-4E5C-8337-4BE869B389B5}" destId="{B73AE43F-A55A-45CA-A01B-71C3942D2889}" srcOrd="7" destOrd="0" presId="urn:microsoft.com/office/officeart/2018/2/layout/IconVerticalSolidList"/>
    <dgm:cxn modelId="{23856968-6591-43C2-BAA5-36834BF16AAB}" type="presParOf" srcId="{21339008-E500-4E5C-8337-4BE869B389B5}" destId="{475D1D86-41C3-48FB-BE05-58A6EB73B2F7}" srcOrd="8" destOrd="0" presId="urn:microsoft.com/office/officeart/2018/2/layout/IconVerticalSolidList"/>
    <dgm:cxn modelId="{55C82A12-AFEB-4E43-BFF7-0AC95ABF59AF}" type="presParOf" srcId="{475D1D86-41C3-48FB-BE05-58A6EB73B2F7}" destId="{25F8EBAC-BAED-4381-8AD4-571E1679CB1E}" srcOrd="0" destOrd="0" presId="urn:microsoft.com/office/officeart/2018/2/layout/IconVerticalSolidList"/>
    <dgm:cxn modelId="{64E6401A-DB1D-452D-A6C9-ACCC73B0F821}" type="presParOf" srcId="{475D1D86-41C3-48FB-BE05-58A6EB73B2F7}" destId="{05CAE4B0-C5AB-4ABB-9F8F-061F352A7655}" srcOrd="1" destOrd="0" presId="urn:microsoft.com/office/officeart/2018/2/layout/IconVerticalSolidList"/>
    <dgm:cxn modelId="{4EB6C55B-D82A-471A-A4BC-9DF187CF32BE}" type="presParOf" srcId="{475D1D86-41C3-48FB-BE05-58A6EB73B2F7}" destId="{BB7FE5BF-95FF-489B-BC53-D64F9ACBE266}" srcOrd="2" destOrd="0" presId="urn:microsoft.com/office/officeart/2018/2/layout/IconVerticalSolidList"/>
    <dgm:cxn modelId="{C023BB2A-F107-4181-9558-7C6BDD0BB4E7}" type="presParOf" srcId="{475D1D86-41C3-48FB-BE05-58A6EB73B2F7}" destId="{E3FD4874-6031-4B87-9E67-67E654E7E11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0960B-194F-4FA7-8303-5EB69812A657}">
      <dsp:nvSpPr>
        <dsp:cNvPr id="0" name=""/>
        <dsp:cNvSpPr/>
      </dsp:nvSpPr>
      <dsp:spPr>
        <a:xfrm>
          <a:off x="0" y="3271"/>
          <a:ext cx="4110198" cy="69684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6D8171-E757-49ED-9951-5FD9975C7ECD}">
      <dsp:nvSpPr>
        <dsp:cNvPr id="0" name=""/>
        <dsp:cNvSpPr/>
      </dsp:nvSpPr>
      <dsp:spPr>
        <a:xfrm>
          <a:off x="210796" y="160062"/>
          <a:ext cx="383266" cy="3832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6B509D-53FD-4FCC-9035-04CFB812454A}">
      <dsp:nvSpPr>
        <dsp:cNvPr id="0" name=""/>
        <dsp:cNvSpPr/>
      </dsp:nvSpPr>
      <dsp:spPr>
        <a:xfrm>
          <a:off x="804859" y="3271"/>
          <a:ext cx="3305338" cy="696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750" tIns="73750" rIns="73750" bIns="7375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Post three times per week across all platforms</a:t>
          </a:r>
        </a:p>
      </dsp:txBody>
      <dsp:txXfrm>
        <a:off x="804859" y="3271"/>
        <a:ext cx="3305338" cy="696848"/>
      </dsp:txXfrm>
    </dsp:sp>
    <dsp:sp modelId="{F9897E86-4FA8-406A-AAE9-268C66DAC27E}">
      <dsp:nvSpPr>
        <dsp:cNvPr id="0" name=""/>
        <dsp:cNvSpPr/>
      </dsp:nvSpPr>
      <dsp:spPr>
        <a:xfrm>
          <a:off x="0" y="874331"/>
          <a:ext cx="4110198" cy="69684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9C42CA-5A23-43EA-9B3F-E0C663C18759}">
      <dsp:nvSpPr>
        <dsp:cNvPr id="0" name=""/>
        <dsp:cNvSpPr/>
      </dsp:nvSpPr>
      <dsp:spPr>
        <a:xfrm>
          <a:off x="210796" y="1031122"/>
          <a:ext cx="383266" cy="3832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A59799-FB45-4380-93CA-4A694E33BA54}">
      <dsp:nvSpPr>
        <dsp:cNvPr id="0" name=""/>
        <dsp:cNvSpPr/>
      </dsp:nvSpPr>
      <dsp:spPr>
        <a:xfrm>
          <a:off x="804859" y="874331"/>
          <a:ext cx="3305338" cy="696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750" tIns="73750" rIns="73750" bIns="7375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Post casual, authentic content that feels personal but inspires consistency</a:t>
          </a:r>
        </a:p>
      </dsp:txBody>
      <dsp:txXfrm>
        <a:off x="804859" y="874331"/>
        <a:ext cx="3305338" cy="696848"/>
      </dsp:txXfrm>
    </dsp:sp>
    <dsp:sp modelId="{3C6777F0-9F87-4471-9C39-61443FA1B512}">
      <dsp:nvSpPr>
        <dsp:cNvPr id="0" name=""/>
        <dsp:cNvSpPr/>
      </dsp:nvSpPr>
      <dsp:spPr>
        <a:xfrm>
          <a:off x="0" y="1745392"/>
          <a:ext cx="4110198" cy="69684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71925E-933B-4D2F-BE64-F1E91721B478}">
      <dsp:nvSpPr>
        <dsp:cNvPr id="0" name=""/>
        <dsp:cNvSpPr/>
      </dsp:nvSpPr>
      <dsp:spPr>
        <a:xfrm>
          <a:off x="210796" y="1902183"/>
          <a:ext cx="383266" cy="3832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3CD00C-DCA5-46CF-BE97-CF1BF71ABDAB}">
      <dsp:nvSpPr>
        <dsp:cNvPr id="0" name=""/>
        <dsp:cNvSpPr/>
      </dsp:nvSpPr>
      <dsp:spPr>
        <a:xfrm>
          <a:off x="804859" y="1745392"/>
          <a:ext cx="3305338" cy="696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750" tIns="73750" rIns="73750" bIns="7375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Shared mix of videos, articles, quotes, personal content</a:t>
          </a:r>
        </a:p>
      </dsp:txBody>
      <dsp:txXfrm>
        <a:off x="804859" y="1745392"/>
        <a:ext cx="3305338" cy="696848"/>
      </dsp:txXfrm>
    </dsp:sp>
    <dsp:sp modelId="{54B370A5-A23A-4528-92BA-BDD0F8F91A64}">
      <dsp:nvSpPr>
        <dsp:cNvPr id="0" name=""/>
        <dsp:cNvSpPr/>
      </dsp:nvSpPr>
      <dsp:spPr>
        <a:xfrm>
          <a:off x="0" y="2616452"/>
          <a:ext cx="4110198" cy="69684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5441B-C33F-4686-A57A-D9A956564A30}">
      <dsp:nvSpPr>
        <dsp:cNvPr id="0" name=""/>
        <dsp:cNvSpPr/>
      </dsp:nvSpPr>
      <dsp:spPr>
        <a:xfrm>
          <a:off x="210796" y="2773243"/>
          <a:ext cx="383266" cy="38326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59963-4C01-46CA-9CFD-C795643EC15C}">
      <dsp:nvSpPr>
        <dsp:cNvPr id="0" name=""/>
        <dsp:cNvSpPr/>
      </dsp:nvSpPr>
      <dsp:spPr>
        <a:xfrm>
          <a:off x="804859" y="2616452"/>
          <a:ext cx="3305338" cy="696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750" tIns="73750" rIns="73750" bIns="7375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Used trending hashtags and keywords</a:t>
          </a:r>
        </a:p>
      </dsp:txBody>
      <dsp:txXfrm>
        <a:off x="804859" y="2616452"/>
        <a:ext cx="3305338" cy="696848"/>
      </dsp:txXfrm>
    </dsp:sp>
    <dsp:sp modelId="{25F8EBAC-BAED-4381-8AD4-571E1679CB1E}">
      <dsp:nvSpPr>
        <dsp:cNvPr id="0" name=""/>
        <dsp:cNvSpPr/>
      </dsp:nvSpPr>
      <dsp:spPr>
        <a:xfrm>
          <a:off x="0" y="3487513"/>
          <a:ext cx="4110198" cy="69684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CAE4B0-C5AB-4ABB-9F8F-061F352A7655}">
      <dsp:nvSpPr>
        <dsp:cNvPr id="0" name=""/>
        <dsp:cNvSpPr/>
      </dsp:nvSpPr>
      <dsp:spPr>
        <a:xfrm>
          <a:off x="210796" y="3644303"/>
          <a:ext cx="383266" cy="38326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FD4874-6031-4B87-9E67-67E654E7E11C}">
      <dsp:nvSpPr>
        <dsp:cNvPr id="0" name=""/>
        <dsp:cNvSpPr/>
      </dsp:nvSpPr>
      <dsp:spPr>
        <a:xfrm>
          <a:off x="804859" y="3487513"/>
          <a:ext cx="3305338" cy="696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750" tIns="73750" rIns="73750" bIns="7375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Focus on approachable tips instead of perfection</a:t>
          </a:r>
        </a:p>
      </dsp:txBody>
      <dsp:txXfrm>
        <a:off x="804859" y="3487513"/>
        <a:ext cx="3305338" cy="6968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490E-CCC2-3A51-D64B-8227BAAEC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30AFAB-3F78-7C68-B236-2BC6152EE5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4FBAF-FC76-A3B5-6604-7A1D60029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DD9C-BDFB-4F27-BC1A-1BE5471E4931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389BA-1F60-0E1F-A6CF-C4BCD66BC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26DD2-217C-0C29-0D32-38695FB4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6471D-A75C-4C94-9553-FC8B455C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2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 advClick="0" advTm="5000">
        <p159:morph option="byObject"/>
      </p:transition>
    </mc:Choice>
    <mc:Fallback xmlns="">
      <p:transition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0CD22-DE26-0144-BADB-16F709447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EF1FB2-F127-8FEB-9FF0-67AE6272A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EEC4C-A277-AE2D-389E-ED660248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DD9C-BDFB-4F27-BC1A-1BE5471E4931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3B1F7-C7AA-2AD0-B90E-9D9DD1977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AE001-FF60-B49B-45C6-64049CCAE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6471D-A75C-4C94-9553-FC8B455C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95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 advClick="0" advTm="5000">
        <p159:morph option="byObject"/>
      </p:transition>
    </mc:Choice>
    <mc:Fallback xmlns="">
      <p:transition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2C1673-3DEE-65BB-7456-3B75B27A3C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89C5FC-9699-DBAE-87FB-5DEBE3FDC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CFB4A-0F99-7500-3D14-79E7F0513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DD9C-BDFB-4F27-BC1A-1BE5471E4931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0BB92-F852-EBED-7A05-4C62F60CB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EC2DB-B240-0687-4A24-0F07DB855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6471D-A75C-4C94-9553-FC8B455C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6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 advClick="0" advTm="5000">
        <p159:morph option="byObject"/>
      </p:transition>
    </mc:Choice>
    <mc:Fallback xmlns="">
      <p:transition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13CAE-5DFE-DDA4-2C4F-B7FE48254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4278A-8868-4880-17AE-57C4B10E5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95E25-0B63-2800-B506-77D47F30E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DD9C-BDFB-4F27-BC1A-1BE5471E4931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2F0C5-0696-AF8C-6B32-B94A55844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98009-6710-1920-F834-5C5051ABB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6471D-A75C-4C94-9553-FC8B455C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37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 advClick="0" advTm="5000">
        <p159:morph option="byObject"/>
      </p:transition>
    </mc:Choice>
    <mc:Fallback xmlns="">
      <p:transition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24753-6174-2B5C-C773-7126E69DD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23FF0-7E74-84C7-85DF-E7986CE3E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0B107-8E6C-4379-33C2-5AECAF819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DD9C-BDFB-4F27-BC1A-1BE5471E4931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DD8EF-A688-E4FE-4343-D72CCCE74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9A8B2-9F82-5E02-9A93-83FAB02F4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6471D-A75C-4C94-9553-FC8B455C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86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 advClick="0" advTm="5000">
        <p159:morph option="byObject"/>
      </p:transition>
    </mc:Choice>
    <mc:Fallback xmlns="">
      <p:transition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CAE0B-3EA3-D0AD-09A9-E6061A17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4AEF4-9CD3-4357-E719-5D985E0168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FFC624-D0C9-4920-EA72-C20DE918F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D0B42-12CE-3DCB-0697-2E1798CF8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DD9C-BDFB-4F27-BC1A-1BE5471E4931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C8CD7-7429-E5D2-8FB9-C887B3A5A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07234F-F9EA-C10E-F49C-4C0E20E3A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6471D-A75C-4C94-9553-FC8B455C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55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 advClick="0" advTm="5000">
        <p159:morph option="byObject"/>
      </p:transition>
    </mc:Choice>
    <mc:Fallback xmlns="">
      <p:transition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B20E9-01AF-85FC-DF48-055D73900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5A055-0028-8C9E-AB8B-BC836D89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1E418-07F0-1387-5F06-D2CB5E190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F3D8BB-E653-40A1-7857-2DDD7A789E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7E5BF7-8190-4A1F-A5EA-E1C299AAF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C8CA6C-9736-A34D-427B-E09942D4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DD9C-BDFB-4F27-BC1A-1BE5471E4931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FE6F3B-ED38-E265-F339-A276BF594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C211B-006D-7295-EC80-BA5822AA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6471D-A75C-4C94-9553-FC8B455C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53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 advClick="0" advTm="5000">
        <p159:morph option="byObject"/>
      </p:transition>
    </mc:Choice>
    <mc:Fallback xmlns="">
      <p:transition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BF17C-FEF4-26C3-6F57-30ADFEC31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8509C-840B-A768-AB53-BE7353AD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DD9C-BDFB-4F27-BC1A-1BE5471E4931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004083-DB99-F2DA-CEED-43D8EC937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7C0E8-C881-6BF1-B37D-C51F8C59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6471D-A75C-4C94-9553-FC8B455C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54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 advClick="0" advTm="5000">
        <p159:morph option="byObject"/>
      </p:transition>
    </mc:Choice>
    <mc:Fallback xmlns="">
      <p:transition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19AADE-49CD-6E94-20C2-68C0EE7CE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DD9C-BDFB-4F27-BC1A-1BE5471E4931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53B352-9E23-380C-FF7D-242A53398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7EA0A-CD23-6A11-53D1-367D36F8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6471D-A75C-4C94-9553-FC8B455C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0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 advClick="0" advTm="5000">
        <p159:morph option="byObject"/>
      </p:transition>
    </mc:Choice>
    <mc:Fallback xmlns="">
      <p:transition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E0D4B-92A7-BA2F-9E9C-63817D00C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BD6D0-3138-9A9B-4362-F90EB44BA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54EAFF-F34C-2F57-AECE-E2277960E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00AE5-176F-6232-20C1-CA871287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DD9C-BDFB-4F27-BC1A-1BE5471E4931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9196B-7205-8EC6-47AC-C947FFA6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0550C-4878-ADED-FB54-9D34C1FA4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6471D-A75C-4C94-9553-FC8B455C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74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 advClick="0" advTm="5000">
        <p159:morph option="byObject"/>
      </p:transition>
    </mc:Choice>
    <mc:Fallback xmlns="">
      <p:transition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0D37D-2932-BB08-03FF-C0753111C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A56496-5CF2-1D0D-7794-B9F81A08E3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C774F-87EF-4713-830E-E276C32B1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9A99F-C4D9-F471-1F33-D838D51FB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DD9C-BDFB-4F27-BC1A-1BE5471E4931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C53C4-10A4-FA70-64CC-F1C77C37F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1F994-FBFD-3793-AE0F-86FDC5F8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6471D-A75C-4C94-9553-FC8B455C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40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 advClick="0" advTm="5000">
        <p159:morph option="byObject"/>
      </p:transition>
    </mc:Choice>
    <mc:Fallback xmlns="">
      <p:transition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0B21F1-3FE2-7EE6-5959-1E763AEC2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07F93-323E-71C2-88B6-9B6729A31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F42A6-56A2-C9F6-4780-9304FEB72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BDDD9C-BDFB-4F27-BC1A-1BE5471E4931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8B086-B490-C7D2-48B1-1C9F38E62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8F1A2-1A6A-D15A-5A46-6483D1E4D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46471D-A75C-4C94-9553-FC8B455C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0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 advClick="0" advTm="5000">
        <p159:morph option="byObject"/>
      </p:transition>
    </mc:Choice>
    <mc:Fallback xmlns="">
      <p:transition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F05ACD0-FF4A-4F8F-B5C5-6A4EBD0D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9AFA28-B5ED-4346-9AF7-68A157F16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E21D6-187E-CE0C-1A61-88ED736CD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608" y="1380564"/>
            <a:ext cx="4561369" cy="2346229"/>
          </a:xfrm>
        </p:spPr>
        <p:txBody>
          <a:bodyPr anchor="b">
            <a:normAutofit/>
          </a:bodyPr>
          <a:lstStyle/>
          <a:p>
            <a:r>
              <a:rPr lang="en-US" sz="3200">
                <a:solidFill>
                  <a:srgbClr val="595959"/>
                </a:solidFill>
              </a:rPr>
              <a:t>Lifestyle With Jenna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A3688-1425-813E-D6BC-ED5F74364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608" y="4061345"/>
            <a:ext cx="4561369" cy="1416090"/>
          </a:xfrm>
        </p:spPr>
        <p:txBody>
          <a:bodyPr anchor="t">
            <a:normAutofit/>
          </a:bodyPr>
          <a:lstStyle/>
          <a:p>
            <a:r>
              <a:rPr lang="en-US" sz="1400">
                <a:solidFill>
                  <a:srgbClr val="595959"/>
                </a:solidFill>
              </a:rPr>
              <a:t>Social Media Marketing Project</a:t>
            </a:r>
          </a:p>
        </p:txBody>
      </p:sp>
      <p:pic>
        <p:nvPicPr>
          <p:cNvPr id="5" name="Picture 4" descr="A person lying on a mat&#10;&#10;AI-generated content may be incorrect.">
            <a:extLst>
              <a:ext uri="{FF2B5EF4-FFF2-40B4-BE49-F238E27FC236}">
                <a16:creationId xmlns:a16="http://schemas.microsoft.com/office/drawing/2014/main" id="{D3269917-4835-A459-730E-B3583BA76F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89"/>
          <a:stretch>
            <a:fillRect/>
          </a:stretch>
        </p:blipFill>
        <p:spPr>
          <a:xfrm>
            <a:off x="6810935" y="1391484"/>
            <a:ext cx="4018430" cy="407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53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 advClick="0" advTm="5000">
        <p159:morph option="byObject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7D81A-747E-8233-8F98-76F19EFC8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Analytics Insights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5F9331-D393-1463-FE6C-27F4A30610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 Learned From The Data: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BD3AA-D809-463D-C640-EEFB933955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 learned that videos perform the best</a:t>
            </a:r>
          </a:p>
          <a:p>
            <a:r>
              <a:rPr lang="en-US" dirty="0"/>
              <a:t>Personal content received high views</a:t>
            </a:r>
          </a:p>
          <a:p>
            <a:r>
              <a:rPr lang="en-US" dirty="0"/>
              <a:t>Hashtags increased engagement</a:t>
            </a:r>
          </a:p>
          <a:p>
            <a:r>
              <a:rPr lang="en-US" dirty="0"/>
              <a:t>Posting around the same time engages viewers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6731B3-C1B9-B4F7-1826-8A8724A64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How Analytics Shaped My Strategy: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2A969E-9B8C-3776-FA55-F1DBF1E5123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Incorporated my life into content</a:t>
            </a:r>
          </a:p>
          <a:p>
            <a:r>
              <a:rPr lang="en-US" dirty="0"/>
              <a:t>Continued to mix motivational and lifestyle themes, which consistently performed well</a:t>
            </a:r>
          </a:p>
          <a:p>
            <a:r>
              <a:rPr lang="en-US" dirty="0"/>
              <a:t>Posted earlier in the day</a:t>
            </a:r>
          </a:p>
          <a:p>
            <a:r>
              <a:rPr lang="en-US" dirty="0"/>
              <a:t>Casual + peaceful content</a:t>
            </a:r>
          </a:p>
        </p:txBody>
      </p:sp>
    </p:spTree>
    <p:extLst>
      <p:ext uri="{BB962C8B-B14F-4D97-AF65-F5344CB8AC3E}">
        <p14:creationId xmlns:p14="http://schemas.microsoft.com/office/powerpoint/2010/main" val="4187546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 advClick="0" advTm="5000">
        <p159:morph option="byObject"/>
      </p:transition>
    </mc:Choice>
    <mc:Fallback xmlns="">
      <p:transition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4697CDA-BDB7-4883-B48B-1D4EDB2F0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841A8A-8A85-2B79-1704-9AA257408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751" y="934327"/>
            <a:ext cx="8924392" cy="1058275"/>
          </a:xfrm>
        </p:spPr>
        <p:txBody>
          <a:bodyPr>
            <a:normAutofit/>
          </a:bodyPr>
          <a:lstStyle/>
          <a:p>
            <a:pPr algn="ctr"/>
            <a:r>
              <a:rPr lang="en-US" sz="3700"/>
              <a:t>What I Learned About Social Media Marketing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295B176-FA0E-4B6A-A190-5E2E82BEA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93813" y="2337807"/>
            <a:ext cx="9604374" cy="3585866"/>
          </a:xfrm>
          <a:custGeom>
            <a:avLst/>
            <a:gdLst>
              <a:gd name="connsiteX0" fmla="*/ 0 w 9604374"/>
              <a:gd name="connsiteY0" fmla="*/ 0 h 3585866"/>
              <a:gd name="connsiteX1" fmla="*/ 9604374 w 9604374"/>
              <a:gd name="connsiteY1" fmla="*/ 0 h 3585866"/>
              <a:gd name="connsiteX2" fmla="*/ 9604374 w 9604374"/>
              <a:gd name="connsiteY2" fmla="*/ 3095088 h 3585866"/>
              <a:gd name="connsiteX3" fmla="*/ 9591455 w 9604374"/>
              <a:gd name="connsiteY3" fmla="*/ 3097044 h 3585866"/>
              <a:gd name="connsiteX4" fmla="*/ 9285147 w 9604374"/>
              <a:gd name="connsiteY4" fmla="*/ 3164182 h 3585866"/>
              <a:gd name="connsiteX5" fmla="*/ 9114078 w 9604374"/>
              <a:gd name="connsiteY5" fmla="*/ 3164299 h 3585866"/>
              <a:gd name="connsiteX6" fmla="*/ 8999665 w 9604374"/>
              <a:gd name="connsiteY6" fmla="*/ 3157864 h 3585866"/>
              <a:gd name="connsiteX7" fmla="*/ 8925240 w 9604374"/>
              <a:gd name="connsiteY7" fmla="*/ 3152135 h 3585866"/>
              <a:gd name="connsiteX8" fmla="*/ 8868257 w 9604374"/>
              <a:gd name="connsiteY8" fmla="*/ 3146819 h 3585866"/>
              <a:gd name="connsiteX9" fmla="*/ 8792363 w 9604374"/>
              <a:gd name="connsiteY9" fmla="*/ 3146856 h 3585866"/>
              <a:gd name="connsiteX10" fmla="*/ 8668399 w 9604374"/>
              <a:gd name="connsiteY10" fmla="*/ 3196893 h 3585866"/>
              <a:gd name="connsiteX11" fmla="*/ 8474043 w 9604374"/>
              <a:gd name="connsiteY11" fmla="*/ 3240734 h 3585866"/>
              <a:gd name="connsiteX12" fmla="*/ 8317555 w 9604374"/>
              <a:gd name="connsiteY12" fmla="*/ 3247156 h 3585866"/>
              <a:gd name="connsiteX13" fmla="*/ 8280111 w 9604374"/>
              <a:gd name="connsiteY13" fmla="*/ 3255812 h 3585866"/>
              <a:gd name="connsiteX14" fmla="*/ 8096088 w 9604374"/>
              <a:gd name="connsiteY14" fmla="*/ 3253903 h 3585866"/>
              <a:gd name="connsiteX15" fmla="*/ 7825642 w 9604374"/>
              <a:gd name="connsiteY15" fmla="*/ 3271628 h 3585866"/>
              <a:gd name="connsiteX16" fmla="*/ 7531820 w 9604374"/>
              <a:gd name="connsiteY16" fmla="*/ 3252671 h 3585866"/>
              <a:gd name="connsiteX17" fmla="*/ 7193751 w 9604374"/>
              <a:gd name="connsiteY17" fmla="*/ 3245192 h 3585866"/>
              <a:gd name="connsiteX18" fmla="*/ 6976768 w 9604374"/>
              <a:gd name="connsiteY18" fmla="*/ 3238559 h 3585866"/>
              <a:gd name="connsiteX19" fmla="*/ 6756462 w 9604374"/>
              <a:gd name="connsiteY19" fmla="*/ 3273268 h 3585866"/>
              <a:gd name="connsiteX20" fmla="*/ 6512214 w 9604374"/>
              <a:gd name="connsiteY20" fmla="*/ 3298845 h 3585866"/>
              <a:gd name="connsiteX21" fmla="*/ 6289569 w 9604374"/>
              <a:gd name="connsiteY21" fmla="*/ 3301118 h 3585866"/>
              <a:gd name="connsiteX22" fmla="*/ 6157816 w 9604374"/>
              <a:gd name="connsiteY22" fmla="*/ 3308643 h 3585866"/>
              <a:gd name="connsiteX23" fmla="*/ 6110062 w 9604374"/>
              <a:gd name="connsiteY23" fmla="*/ 3321185 h 3585866"/>
              <a:gd name="connsiteX24" fmla="*/ 6041832 w 9604374"/>
              <a:gd name="connsiteY24" fmla="*/ 3332190 h 3585866"/>
              <a:gd name="connsiteX25" fmla="*/ 5923195 w 9604374"/>
              <a:gd name="connsiteY25" fmla="*/ 3359104 h 3585866"/>
              <a:gd name="connsiteX26" fmla="*/ 5770972 w 9604374"/>
              <a:gd name="connsiteY26" fmla="*/ 3369893 h 3585866"/>
              <a:gd name="connsiteX27" fmla="*/ 5632583 w 9604374"/>
              <a:gd name="connsiteY27" fmla="*/ 3357730 h 3585866"/>
              <a:gd name="connsiteX28" fmla="*/ 5539996 w 9604374"/>
              <a:gd name="connsiteY28" fmla="*/ 3352890 h 3585866"/>
              <a:gd name="connsiteX29" fmla="*/ 5315460 w 9604374"/>
              <a:gd name="connsiteY29" fmla="*/ 3350411 h 3585866"/>
              <a:gd name="connsiteX30" fmla="*/ 5072455 w 9604374"/>
              <a:gd name="connsiteY30" fmla="*/ 3338147 h 3585866"/>
              <a:gd name="connsiteX31" fmla="*/ 5016364 w 9604374"/>
              <a:gd name="connsiteY31" fmla="*/ 3348937 h 3585866"/>
              <a:gd name="connsiteX32" fmla="*/ 4922276 w 9604374"/>
              <a:gd name="connsiteY32" fmla="*/ 3366515 h 3585866"/>
              <a:gd name="connsiteX33" fmla="*/ 4856444 w 9604374"/>
              <a:gd name="connsiteY33" fmla="*/ 3399463 h 3585866"/>
              <a:gd name="connsiteX34" fmla="*/ 4775993 w 9604374"/>
              <a:gd name="connsiteY34" fmla="*/ 3406312 h 3585866"/>
              <a:gd name="connsiteX35" fmla="*/ 4667320 w 9604374"/>
              <a:gd name="connsiteY35" fmla="*/ 3397926 h 3585866"/>
              <a:gd name="connsiteX36" fmla="*/ 4540268 w 9604374"/>
              <a:gd name="connsiteY36" fmla="*/ 3424464 h 3585866"/>
              <a:gd name="connsiteX37" fmla="*/ 4465491 w 9604374"/>
              <a:gd name="connsiteY37" fmla="*/ 3433154 h 3585866"/>
              <a:gd name="connsiteX38" fmla="*/ 4262864 w 9604374"/>
              <a:gd name="connsiteY38" fmla="*/ 3464075 h 3585866"/>
              <a:gd name="connsiteX39" fmla="*/ 4175005 w 9604374"/>
              <a:gd name="connsiteY39" fmla="*/ 3493545 h 3585866"/>
              <a:gd name="connsiteX40" fmla="*/ 4030100 w 9604374"/>
              <a:gd name="connsiteY40" fmla="*/ 3514212 h 3585866"/>
              <a:gd name="connsiteX41" fmla="*/ 3926631 w 9604374"/>
              <a:gd name="connsiteY41" fmla="*/ 3525304 h 3585866"/>
              <a:gd name="connsiteX42" fmla="*/ 3897306 w 9604374"/>
              <a:gd name="connsiteY42" fmla="*/ 3547095 h 3585866"/>
              <a:gd name="connsiteX43" fmla="*/ 3896886 w 9604374"/>
              <a:gd name="connsiteY43" fmla="*/ 3547500 h 3585866"/>
              <a:gd name="connsiteX44" fmla="*/ 3834004 w 9604374"/>
              <a:gd name="connsiteY44" fmla="*/ 3550510 h 3585866"/>
              <a:gd name="connsiteX45" fmla="*/ 3696227 w 9604374"/>
              <a:gd name="connsiteY45" fmla="*/ 3574175 h 3585866"/>
              <a:gd name="connsiteX46" fmla="*/ 3652821 w 9604374"/>
              <a:gd name="connsiteY46" fmla="*/ 3580368 h 3585866"/>
              <a:gd name="connsiteX47" fmla="*/ 3629691 w 9604374"/>
              <a:gd name="connsiteY47" fmla="*/ 3585866 h 3585866"/>
              <a:gd name="connsiteX48" fmla="*/ 3595018 w 9604374"/>
              <a:gd name="connsiteY48" fmla="*/ 3571623 h 3585866"/>
              <a:gd name="connsiteX49" fmla="*/ 3551656 w 9604374"/>
              <a:gd name="connsiteY49" fmla="*/ 3577800 h 3585866"/>
              <a:gd name="connsiteX50" fmla="*/ 3541558 w 9604374"/>
              <a:gd name="connsiteY50" fmla="*/ 3579797 h 3585866"/>
              <a:gd name="connsiteX51" fmla="*/ 3465708 w 9604374"/>
              <a:gd name="connsiteY51" fmla="*/ 3565931 h 3585866"/>
              <a:gd name="connsiteX52" fmla="*/ 3458313 w 9604374"/>
              <a:gd name="connsiteY52" fmla="*/ 3560366 h 3585866"/>
              <a:gd name="connsiteX53" fmla="*/ 3420278 w 9604374"/>
              <a:gd name="connsiteY53" fmla="*/ 3557947 h 3585866"/>
              <a:gd name="connsiteX54" fmla="*/ 3415952 w 9604374"/>
              <a:gd name="connsiteY54" fmla="*/ 3559424 h 3585866"/>
              <a:gd name="connsiteX55" fmla="*/ 3384432 w 9604374"/>
              <a:gd name="connsiteY55" fmla="*/ 3550905 h 3585866"/>
              <a:gd name="connsiteX56" fmla="*/ 3258039 w 9604374"/>
              <a:gd name="connsiteY56" fmla="*/ 3535884 h 3585866"/>
              <a:gd name="connsiteX57" fmla="*/ 3015008 w 9604374"/>
              <a:gd name="connsiteY57" fmla="*/ 3528000 h 3585866"/>
              <a:gd name="connsiteX58" fmla="*/ 2761910 w 9604374"/>
              <a:gd name="connsiteY58" fmla="*/ 3505496 h 3585866"/>
              <a:gd name="connsiteX59" fmla="*/ 2521923 w 9604374"/>
              <a:gd name="connsiteY59" fmla="*/ 3514208 h 3585866"/>
              <a:gd name="connsiteX60" fmla="*/ 2085894 w 9604374"/>
              <a:gd name="connsiteY60" fmla="*/ 3490122 h 3585866"/>
              <a:gd name="connsiteX61" fmla="*/ 1936305 w 9604374"/>
              <a:gd name="connsiteY61" fmla="*/ 3487966 h 3585866"/>
              <a:gd name="connsiteX62" fmla="*/ 1836080 w 9604374"/>
              <a:gd name="connsiteY62" fmla="*/ 3487150 h 3585866"/>
              <a:gd name="connsiteX63" fmla="*/ 1829133 w 9604374"/>
              <a:gd name="connsiteY63" fmla="*/ 3489437 h 3585866"/>
              <a:gd name="connsiteX64" fmla="*/ 1801140 w 9604374"/>
              <a:gd name="connsiteY64" fmla="*/ 3490787 h 3585866"/>
              <a:gd name="connsiteX65" fmla="*/ 1793476 w 9604374"/>
              <a:gd name="connsiteY65" fmla="*/ 3500921 h 3585866"/>
              <a:gd name="connsiteX66" fmla="*/ 1699923 w 9604374"/>
              <a:gd name="connsiteY66" fmla="*/ 3509706 h 3585866"/>
              <a:gd name="connsiteX67" fmla="*/ 1474760 w 9604374"/>
              <a:gd name="connsiteY67" fmla="*/ 3513685 h 3585866"/>
              <a:gd name="connsiteX68" fmla="*/ 1308130 w 9604374"/>
              <a:gd name="connsiteY68" fmla="*/ 3496703 h 3585866"/>
              <a:gd name="connsiteX69" fmla="*/ 1252381 w 9604374"/>
              <a:gd name="connsiteY69" fmla="*/ 3506093 h 3585866"/>
              <a:gd name="connsiteX70" fmla="*/ 1174550 w 9604374"/>
              <a:gd name="connsiteY70" fmla="*/ 3512642 h 3585866"/>
              <a:gd name="connsiteX71" fmla="*/ 924455 w 9604374"/>
              <a:gd name="connsiteY71" fmla="*/ 3507283 h 3585866"/>
              <a:gd name="connsiteX72" fmla="*/ 718373 w 9604374"/>
              <a:gd name="connsiteY72" fmla="*/ 3511753 h 3585866"/>
              <a:gd name="connsiteX73" fmla="*/ 600444 w 9604374"/>
              <a:gd name="connsiteY73" fmla="*/ 3520899 h 3585866"/>
              <a:gd name="connsiteX74" fmla="*/ 351173 w 9604374"/>
              <a:gd name="connsiteY74" fmla="*/ 3495843 h 3585866"/>
              <a:gd name="connsiteX75" fmla="*/ 108372 w 9604374"/>
              <a:gd name="connsiteY75" fmla="*/ 3484386 h 3585866"/>
              <a:gd name="connsiteX76" fmla="*/ 6467 w 9604374"/>
              <a:gd name="connsiteY76" fmla="*/ 3476532 h 3585866"/>
              <a:gd name="connsiteX77" fmla="*/ 0 w 9604374"/>
              <a:gd name="connsiteY77" fmla="*/ 3475412 h 358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604374" h="3585866">
                <a:moveTo>
                  <a:pt x="0" y="0"/>
                </a:moveTo>
                <a:lnTo>
                  <a:pt x="9604374" y="0"/>
                </a:lnTo>
                <a:lnTo>
                  <a:pt x="9604374" y="3095088"/>
                </a:lnTo>
                <a:lnTo>
                  <a:pt x="9591455" y="3097044"/>
                </a:lnTo>
                <a:cubicBezTo>
                  <a:pt x="9496183" y="3133516"/>
                  <a:pt x="9411472" y="3121301"/>
                  <a:pt x="9285147" y="3164182"/>
                </a:cubicBezTo>
                <a:cubicBezTo>
                  <a:pt x="9222914" y="3162781"/>
                  <a:pt x="9174371" y="3173454"/>
                  <a:pt x="9114078" y="3164299"/>
                </a:cubicBezTo>
                <a:cubicBezTo>
                  <a:pt x="9087411" y="3155904"/>
                  <a:pt x="9030947" y="3180906"/>
                  <a:pt x="8999665" y="3157864"/>
                </a:cubicBezTo>
                <a:cubicBezTo>
                  <a:pt x="8997339" y="3174606"/>
                  <a:pt x="8938300" y="3159909"/>
                  <a:pt x="8925240" y="3152135"/>
                </a:cubicBezTo>
                <a:cubicBezTo>
                  <a:pt x="8910091" y="3159441"/>
                  <a:pt x="8884639" y="3146109"/>
                  <a:pt x="8868257" y="3146819"/>
                </a:cubicBezTo>
                <a:cubicBezTo>
                  <a:pt x="8835852" y="3110204"/>
                  <a:pt x="8832251" y="3167659"/>
                  <a:pt x="8792363" y="3146856"/>
                </a:cubicBezTo>
                <a:cubicBezTo>
                  <a:pt x="8774838" y="3159285"/>
                  <a:pt x="8715420" y="3185652"/>
                  <a:pt x="8668399" y="3196893"/>
                </a:cubicBezTo>
                <a:cubicBezTo>
                  <a:pt x="8575902" y="3221445"/>
                  <a:pt x="8569506" y="3250654"/>
                  <a:pt x="8474043" y="3240734"/>
                </a:cubicBezTo>
                <a:cubicBezTo>
                  <a:pt x="8460613" y="3264436"/>
                  <a:pt x="8297088" y="3204738"/>
                  <a:pt x="8317555" y="3247156"/>
                </a:cubicBezTo>
                <a:cubicBezTo>
                  <a:pt x="8285696" y="3245083"/>
                  <a:pt x="8262352" y="3228203"/>
                  <a:pt x="8280111" y="3255812"/>
                </a:cubicBezTo>
                <a:lnTo>
                  <a:pt x="8096088" y="3253903"/>
                </a:lnTo>
                <a:cubicBezTo>
                  <a:pt x="7994084" y="3261603"/>
                  <a:pt x="7930388" y="3281921"/>
                  <a:pt x="7825642" y="3271628"/>
                </a:cubicBezTo>
                <a:cubicBezTo>
                  <a:pt x="7723046" y="3270395"/>
                  <a:pt x="7671282" y="3252297"/>
                  <a:pt x="7531820" y="3252671"/>
                </a:cubicBezTo>
                <a:cubicBezTo>
                  <a:pt x="7433606" y="3250277"/>
                  <a:pt x="7293100" y="3236234"/>
                  <a:pt x="7193751" y="3245192"/>
                </a:cubicBezTo>
                <a:cubicBezTo>
                  <a:pt x="7074822" y="3223769"/>
                  <a:pt x="7104250" y="3250265"/>
                  <a:pt x="6976768" y="3238559"/>
                </a:cubicBezTo>
                <a:cubicBezTo>
                  <a:pt x="6921032" y="3284865"/>
                  <a:pt x="6823818" y="3261794"/>
                  <a:pt x="6756462" y="3273268"/>
                </a:cubicBezTo>
                <a:cubicBezTo>
                  <a:pt x="6679037" y="3283316"/>
                  <a:pt x="6590030" y="3294204"/>
                  <a:pt x="6512214" y="3298845"/>
                </a:cubicBezTo>
                <a:cubicBezTo>
                  <a:pt x="6450581" y="3277980"/>
                  <a:pt x="6366042" y="3329199"/>
                  <a:pt x="6289569" y="3301118"/>
                </a:cubicBezTo>
                <a:cubicBezTo>
                  <a:pt x="6261432" y="3294355"/>
                  <a:pt x="6174310" y="3295209"/>
                  <a:pt x="6157816" y="3308643"/>
                </a:cubicBezTo>
                <a:cubicBezTo>
                  <a:pt x="6139648" y="3311557"/>
                  <a:pt x="6118459" y="3306799"/>
                  <a:pt x="6110062" y="3321185"/>
                </a:cubicBezTo>
                <a:cubicBezTo>
                  <a:pt x="6096189" y="3338498"/>
                  <a:pt x="6032810" y="3311765"/>
                  <a:pt x="6041832" y="3332190"/>
                </a:cubicBezTo>
                <a:cubicBezTo>
                  <a:pt x="5996830" y="3313871"/>
                  <a:pt x="5961033" y="3350141"/>
                  <a:pt x="5923195" y="3359104"/>
                </a:cubicBezTo>
                <a:cubicBezTo>
                  <a:pt x="5887750" y="3340930"/>
                  <a:pt x="5853570" y="3365323"/>
                  <a:pt x="5770972" y="3369893"/>
                </a:cubicBezTo>
                <a:cubicBezTo>
                  <a:pt x="5731993" y="3348876"/>
                  <a:pt x="5705091" y="3385599"/>
                  <a:pt x="5632583" y="3357730"/>
                </a:cubicBezTo>
                <a:cubicBezTo>
                  <a:pt x="5594087" y="3357562"/>
                  <a:pt x="5606154" y="3357443"/>
                  <a:pt x="5539996" y="3352890"/>
                </a:cubicBezTo>
                <a:cubicBezTo>
                  <a:pt x="5439049" y="3348000"/>
                  <a:pt x="5408459" y="3356166"/>
                  <a:pt x="5315460" y="3350411"/>
                </a:cubicBezTo>
                <a:cubicBezTo>
                  <a:pt x="5211119" y="3348356"/>
                  <a:pt x="5208881" y="3372469"/>
                  <a:pt x="5072455" y="3338147"/>
                </a:cubicBezTo>
                <a:cubicBezTo>
                  <a:pt x="5061717" y="3354508"/>
                  <a:pt x="5045493" y="3355753"/>
                  <a:pt x="5016364" y="3348937"/>
                </a:cubicBezTo>
                <a:cubicBezTo>
                  <a:pt x="4965900" y="3349130"/>
                  <a:pt x="4977835" y="3389131"/>
                  <a:pt x="4922276" y="3366515"/>
                </a:cubicBezTo>
                <a:cubicBezTo>
                  <a:pt x="4935702" y="3387794"/>
                  <a:pt x="4828733" y="3377760"/>
                  <a:pt x="4856444" y="3399463"/>
                </a:cubicBezTo>
                <a:cubicBezTo>
                  <a:pt x="4827698" y="3420094"/>
                  <a:pt x="4805019" y="3388256"/>
                  <a:pt x="4775993" y="3406312"/>
                </a:cubicBezTo>
                <a:cubicBezTo>
                  <a:pt x="4744470" y="3406056"/>
                  <a:pt x="4706605" y="3394901"/>
                  <a:pt x="4667320" y="3397926"/>
                </a:cubicBezTo>
                <a:cubicBezTo>
                  <a:pt x="4613435" y="3387476"/>
                  <a:pt x="4608100" y="3410487"/>
                  <a:pt x="4540268" y="3424464"/>
                </a:cubicBezTo>
                <a:cubicBezTo>
                  <a:pt x="4508279" y="3412969"/>
                  <a:pt x="4485989" y="3420063"/>
                  <a:pt x="4465491" y="3433154"/>
                </a:cubicBezTo>
                <a:cubicBezTo>
                  <a:pt x="4396498" y="3432601"/>
                  <a:pt x="4338078" y="3453569"/>
                  <a:pt x="4262864" y="3464075"/>
                </a:cubicBezTo>
                <a:cubicBezTo>
                  <a:pt x="4180249" y="3483394"/>
                  <a:pt x="4225769" y="3479019"/>
                  <a:pt x="4175005" y="3493545"/>
                </a:cubicBezTo>
                <a:lnTo>
                  <a:pt x="4030100" y="3514212"/>
                </a:lnTo>
                <a:lnTo>
                  <a:pt x="3926631" y="3525304"/>
                </a:lnTo>
                <a:lnTo>
                  <a:pt x="3897306" y="3547095"/>
                </a:lnTo>
                <a:lnTo>
                  <a:pt x="3896886" y="3547500"/>
                </a:lnTo>
                <a:lnTo>
                  <a:pt x="3834004" y="3550510"/>
                </a:lnTo>
                <a:cubicBezTo>
                  <a:pt x="3800562" y="3554957"/>
                  <a:pt x="3734185" y="3568533"/>
                  <a:pt x="3696227" y="3574175"/>
                </a:cubicBezTo>
                <a:cubicBezTo>
                  <a:pt x="3661780" y="3570074"/>
                  <a:pt x="3640587" y="3551815"/>
                  <a:pt x="3652821" y="3580368"/>
                </a:cubicBezTo>
                <a:cubicBezTo>
                  <a:pt x="3641506" y="3579831"/>
                  <a:pt x="3634593" y="3582151"/>
                  <a:pt x="3629691" y="3585866"/>
                </a:cubicBezTo>
                <a:lnTo>
                  <a:pt x="3595018" y="3571623"/>
                </a:lnTo>
                <a:lnTo>
                  <a:pt x="3551656" y="3577800"/>
                </a:lnTo>
                <a:lnTo>
                  <a:pt x="3541558" y="3579797"/>
                </a:lnTo>
                <a:lnTo>
                  <a:pt x="3465708" y="3565931"/>
                </a:lnTo>
                <a:lnTo>
                  <a:pt x="3458313" y="3560366"/>
                </a:lnTo>
                <a:cubicBezTo>
                  <a:pt x="3450380" y="3556940"/>
                  <a:pt x="3439090" y="3555355"/>
                  <a:pt x="3420278" y="3557947"/>
                </a:cubicBezTo>
                <a:lnTo>
                  <a:pt x="3415952" y="3559424"/>
                </a:lnTo>
                <a:lnTo>
                  <a:pt x="3384432" y="3550905"/>
                </a:lnTo>
                <a:cubicBezTo>
                  <a:pt x="3374259" y="3547029"/>
                  <a:pt x="3265415" y="3542149"/>
                  <a:pt x="3258039" y="3535884"/>
                </a:cubicBezTo>
                <a:cubicBezTo>
                  <a:pt x="3138852" y="3551394"/>
                  <a:pt x="3130647" y="3523871"/>
                  <a:pt x="3015008" y="3528000"/>
                </a:cubicBezTo>
                <a:cubicBezTo>
                  <a:pt x="2914857" y="3486061"/>
                  <a:pt x="2851687" y="3511605"/>
                  <a:pt x="2761910" y="3505496"/>
                </a:cubicBezTo>
                <a:cubicBezTo>
                  <a:pt x="2676401" y="3501198"/>
                  <a:pt x="2636809" y="3514769"/>
                  <a:pt x="2521923" y="3514208"/>
                </a:cubicBezTo>
                <a:cubicBezTo>
                  <a:pt x="2400197" y="3505062"/>
                  <a:pt x="2222818" y="3509922"/>
                  <a:pt x="2085894" y="3490122"/>
                </a:cubicBezTo>
                <a:cubicBezTo>
                  <a:pt x="1978312" y="3483748"/>
                  <a:pt x="1977940" y="3488460"/>
                  <a:pt x="1936305" y="3487966"/>
                </a:cubicBezTo>
                <a:cubicBezTo>
                  <a:pt x="1922459" y="3490683"/>
                  <a:pt x="1849334" y="3482739"/>
                  <a:pt x="1836080" y="3487150"/>
                </a:cubicBezTo>
                <a:lnTo>
                  <a:pt x="1829133" y="3489437"/>
                </a:lnTo>
                <a:lnTo>
                  <a:pt x="1801140" y="3490787"/>
                </a:lnTo>
                <a:lnTo>
                  <a:pt x="1793476" y="3500921"/>
                </a:lnTo>
                <a:lnTo>
                  <a:pt x="1699923" y="3509706"/>
                </a:lnTo>
                <a:cubicBezTo>
                  <a:pt x="1637728" y="3485036"/>
                  <a:pt x="1584624" y="3514467"/>
                  <a:pt x="1474760" y="3513685"/>
                </a:cubicBezTo>
                <a:cubicBezTo>
                  <a:pt x="1445646" y="3505164"/>
                  <a:pt x="1329781" y="3484421"/>
                  <a:pt x="1308130" y="3496703"/>
                </a:cubicBezTo>
                <a:cubicBezTo>
                  <a:pt x="1287409" y="3498430"/>
                  <a:pt x="1265391" y="3492347"/>
                  <a:pt x="1252381" y="3506093"/>
                </a:cubicBezTo>
                <a:cubicBezTo>
                  <a:pt x="1232588" y="3522393"/>
                  <a:pt x="1170020" y="3491785"/>
                  <a:pt x="1174550" y="3512642"/>
                </a:cubicBezTo>
                <a:cubicBezTo>
                  <a:pt x="1119896" y="3512841"/>
                  <a:pt x="1000484" y="3507431"/>
                  <a:pt x="924455" y="3507283"/>
                </a:cubicBezTo>
                <a:cubicBezTo>
                  <a:pt x="887180" y="3483915"/>
                  <a:pt x="777361" y="3516071"/>
                  <a:pt x="718373" y="3511753"/>
                </a:cubicBezTo>
                <a:cubicBezTo>
                  <a:pt x="666588" y="3513355"/>
                  <a:pt x="661645" y="3525551"/>
                  <a:pt x="600444" y="3520899"/>
                </a:cubicBezTo>
                <a:cubicBezTo>
                  <a:pt x="491334" y="3516943"/>
                  <a:pt x="451794" y="3507522"/>
                  <a:pt x="351173" y="3495843"/>
                </a:cubicBezTo>
                <a:cubicBezTo>
                  <a:pt x="237121" y="3487112"/>
                  <a:pt x="235857" y="3499212"/>
                  <a:pt x="108372" y="3484386"/>
                </a:cubicBezTo>
                <a:cubicBezTo>
                  <a:pt x="86318" y="3481054"/>
                  <a:pt x="40657" y="3480329"/>
                  <a:pt x="6467" y="3476532"/>
                </a:cubicBezTo>
                <a:lnTo>
                  <a:pt x="0" y="3475412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48F779DE-4744-42D6-9C74-33EC94460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1727" y="2190741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660F7E-97C3-0B8C-DCC7-514ACC6DE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207" y="2752316"/>
            <a:ext cx="8309586" cy="2756848"/>
          </a:xfrm>
        </p:spPr>
        <p:txBody>
          <a:bodyPr>
            <a:normAutofit/>
          </a:bodyPr>
          <a:lstStyle/>
          <a:p>
            <a:r>
              <a:rPr lang="en-US" sz="2000" dirty="0"/>
              <a:t>Engagement can be unpredictable</a:t>
            </a:r>
          </a:p>
          <a:p>
            <a:r>
              <a:rPr lang="en-US" sz="2000" dirty="0"/>
              <a:t>Staying consistent makes a huge difference</a:t>
            </a:r>
          </a:p>
          <a:p>
            <a:r>
              <a:rPr lang="en-US" sz="2000" dirty="0"/>
              <a:t>Some platforms just work better for my style of content</a:t>
            </a:r>
          </a:p>
          <a:p>
            <a:r>
              <a:rPr lang="en-US" sz="2000" dirty="0"/>
              <a:t>Possibility of negative comments</a:t>
            </a:r>
          </a:p>
        </p:txBody>
      </p:sp>
    </p:spTree>
    <p:extLst>
      <p:ext uri="{BB962C8B-B14F-4D97-AF65-F5344CB8AC3E}">
        <p14:creationId xmlns:p14="http://schemas.microsoft.com/office/powerpoint/2010/main" val="526744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 advClick="0" advTm="5000">
        <p159:morph option="byObject"/>
      </p:transition>
    </mc:Choice>
    <mc:Fallback xmlns="">
      <p:transition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83D621-1977-1186-27F4-01335698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054" y="1261137"/>
            <a:ext cx="8959893" cy="888360"/>
          </a:xfrm>
        </p:spPr>
        <p:txBody>
          <a:bodyPr anchor="b">
            <a:norm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 Overview &amp; Overall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40017-C476-6250-A9E6-A8852D3F3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054" y="2427383"/>
            <a:ext cx="8959892" cy="3169482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Social media influencer profile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Create content focused on health, wellness, and lifestyle balance for college students and young adults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Tracked engagement, views, and followers to see what content performed best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Spread motivation and positivity across all platforms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My goal was to post relatable, useful content that would inspire small lifestyle changes in others</a:t>
            </a:r>
          </a:p>
        </p:txBody>
      </p:sp>
    </p:spTree>
    <p:extLst>
      <p:ext uri="{BB962C8B-B14F-4D97-AF65-F5344CB8AC3E}">
        <p14:creationId xmlns:p14="http://schemas.microsoft.com/office/powerpoint/2010/main" val="1385151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 advClick="0" advTm="5000">
        <p159:morph option="byObject"/>
      </p:transition>
    </mc:Choice>
    <mc:Fallback xmlns="">
      <p:transition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7FCFAB8-9E9C-414D-9FCB-CECED12D5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C16827-9A48-4468-BE81-11EC18E0A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799"/>
            <a:ext cx="54102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4728F5-D9FB-9C5F-E9F7-133A920A6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439" y="1335183"/>
            <a:ext cx="3516922" cy="415089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595959"/>
                </a:solidFill>
              </a:rPr>
              <a:t>Social Media Marketing Strategy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9956BA-5C38-49F9-88D6-BD6C71E9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85799"/>
            <a:ext cx="5410200" cy="5486401"/>
          </a:xfrm>
          <a:prstGeom prst="rect">
            <a:avLst/>
          </a:prstGeom>
          <a:solidFill>
            <a:schemeClr val="accent2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01BFAA1B-512E-5F02-5A8D-F0D2D1A285F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46001" y="1335183"/>
          <a:ext cx="4110198" cy="4187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4577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 advClick="0" advTm="5000">
        <p159:morph option="byObject"/>
      </p:transition>
    </mc:Choice>
    <mc:Fallback xmlns="">
      <p:transition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23D82-CEE6-2646-F910-828DA6A9C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054" y="1261137"/>
            <a:ext cx="8959893" cy="888360"/>
          </a:xfrm>
        </p:spPr>
        <p:txBody>
          <a:bodyPr anchor="b">
            <a:normAutofit/>
          </a:bodyPr>
          <a:lstStyle/>
          <a:p>
            <a:pPr algn="ctr"/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</a:rPr>
              <a:t>Did I Reach My Goals?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F2F75-C92A-1A78-0E07-FA6EC3E78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054" y="2427383"/>
            <a:ext cx="8959892" cy="3169482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Yes – engagement and reach increased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YouTube had the biggest growth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Received positive comments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Built community on Instagram and Facebook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Posted thought out, brand-specific, consistent content each week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98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 advClick="0" advTm="5000">
        <p159:morph option="byObject"/>
      </p:transition>
    </mc:Choice>
    <mc:Fallback xmlns="">
      <p:transition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2AF202-2217-BCF3-0652-9D1D28C38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BC711EC-2569-4DB4-BE16-66EC29DBE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80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87066D-D4D4-5936-8C05-414CD8FBA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4222620" cy="33433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Examples of Daily Posts</a:t>
            </a:r>
          </a:p>
        </p:txBody>
      </p:sp>
      <p:pic>
        <p:nvPicPr>
          <p:cNvPr id="14" name="Picture 13" descr="A screenshot of a phone&#10;&#10;AI-generated content may be incorrect.">
            <a:extLst>
              <a:ext uri="{FF2B5EF4-FFF2-40B4-BE49-F238E27FC236}">
                <a16:creationId xmlns:a16="http://schemas.microsoft.com/office/drawing/2014/main" id="{6BACC4CA-EB8A-C217-D7EF-9D0F0CD64A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900" b="17884"/>
          <a:stretch>
            <a:fillRect/>
          </a:stretch>
        </p:blipFill>
        <p:spPr>
          <a:xfrm>
            <a:off x="5414230" y="177919"/>
            <a:ext cx="1674867" cy="2615184"/>
          </a:xfrm>
          <a:prstGeom prst="rect">
            <a:avLst/>
          </a:prstGeom>
        </p:spPr>
      </p:pic>
      <p:pic>
        <p:nvPicPr>
          <p:cNvPr id="10" name="Picture 9" descr="A person in a white shirt and pink shorts holding weights&#10;&#10;AI-generated content may be incorrect.">
            <a:extLst>
              <a:ext uri="{FF2B5EF4-FFF2-40B4-BE49-F238E27FC236}">
                <a16:creationId xmlns:a16="http://schemas.microsoft.com/office/drawing/2014/main" id="{09D636B5-B92C-F4D2-70E2-09863B5B0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567" y="177919"/>
            <a:ext cx="1418737" cy="2615184"/>
          </a:xfrm>
          <a:prstGeom prst="rect">
            <a:avLst/>
          </a:prstGeom>
        </p:spPr>
      </p:pic>
      <p:pic>
        <p:nvPicPr>
          <p:cNvPr id="8" name="Picture 7" descr="A screen shot of a tablet&#10;&#10;AI-generated content may be incorrect.">
            <a:extLst>
              <a:ext uri="{FF2B5EF4-FFF2-40B4-BE49-F238E27FC236}">
                <a16:creationId xmlns:a16="http://schemas.microsoft.com/office/drawing/2014/main" id="{C1813BB4-F682-26C0-E6C8-15C8AF10B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1797" y="177919"/>
            <a:ext cx="1490654" cy="2615184"/>
          </a:xfrm>
          <a:prstGeom prst="rect">
            <a:avLst/>
          </a:prstGeom>
        </p:spPr>
      </p:pic>
      <p:pic>
        <p:nvPicPr>
          <p:cNvPr id="16" name="Picture 15" descr="A collage of food items&#10;&#10;AI-generated content may be incorrect.">
            <a:extLst>
              <a:ext uri="{FF2B5EF4-FFF2-40B4-BE49-F238E27FC236}">
                <a16:creationId xmlns:a16="http://schemas.microsoft.com/office/drawing/2014/main" id="{C38CAE2C-82A5-3D87-6EB0-FCF3BBD1C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438" y="3709358"/>
            <a:ext cx="2120766" cy="2444687"/>
          </a:xfrm>
          <a:prstGeom prst="rect">
            <a:avLst/>
          </a:prstGeom>
        </p:spPr>
      </p:pic>
      <p:pic>
        <p:nvPicPr>
          <p:cNvPr id="5" name="Content Placeholder 4" descr="A screenshot of a child running with a football ball&#10;&#10;AI-generated content may be incorrect.">
            <a:extLst>
              <a:ext uri="{FF2B5EF4-FFF2-40B4-BE49-F238E27FC236}">
                <a16:creationId xmlns:a16="http://schemas.microsoft.com/office/drawing/2014/main" id="{5E36B809-81B0-6904-50C4-BCB1D561F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378089" y="3888640"/>
            <a:ext cx="2120766" cy="2232385"/>
          </a:xfrm>
          <a:prstGeom prst="rect">
            <a:avLst/>
          </a:prstGeom>
        </p:spPr>
      </p:pic>
      <p:pic>
        <p:nvPicPr>
          <p:cNvPr id="12" name="Picture 11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7EB274A1-6A6B-7BE3-6DBD-7891C6BD51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6741" y="3900328"/>
            <a:ext cx="2120766" cy="222069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69E9E6-AB8B-7C98-A3E0-0CAE922841E1}"/>
              </a:ext>
            </a:extLst>
          </p:cNvPr>
          <p:cNvSpPr txBox="1"/>
          <p:nvPr/>
        </p:nvSpPr>
        <p:spPr>
          <a:xfrm>
            <a:off x="5550805" y="2820737"/>
            <a:ext cx="14017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Pinterest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FC80ED-F495-C172-FE20-00F1DF5BB013}"/>
              </a:ext>
            </a:extLst>
          </p:cNvPr>
          <p:cNvSpPr txBox="1"/>
          <p:nvPr/>
        </p:nvSpPr>
        <p:spPr>
          <a:xfrm>
            <a:off x="7879567" y="2820737"/>
            <a:ext cx="14017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YouTube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7E9463-8488-AD1F-390D-5185F6E704C0}"/>
              </a:ext>
            </a:extLst>
          </p:cNvPr>
          <p:cNvSpPr txBox="1"/>
          <p:nvPr/>
        </p:nvSpPr>
        <p:spPr>
          <a:xfrm>
            <a:off x="10226266" y="2820737"/>
            <a:ext cx="14017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Instagram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6537DA-3D08-B4A1-F657-F52679A448F1}"/>
              </a:ext>
            </a:extLst>
          </p:cNvPr>
          <p:cNvSpPr txBox="1"/>
          <p:nvPr/>
        </p:nvSpPr>
        <p:spPr>
          <a:xfrm>
            <a:off x="5297816" y="6183867"/>
            <a:ext cx="14017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Twitter (X)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3AD84A-633C-0D17-3C99-2E9F20936A0D}"/>
              </a:ext>
            </a:extLst>
          </p:cNvPr>
          <p:cNvSpPr txBox="1"/>
          <p:nvPr/>
        </p:nvSpPr>
        <p:spPr>
          <a:xfrm>
            <a:off x="7782223" y="6154045"/>
            <a:ext cx="14017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Facebook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628410-8E43-D594-944F-303EB45EB39C}"/>
              </a:ext>
            </a:extLst>
          </p:cNvPr>
          <p:cNvSpPr txBox="1"/>
          <p:nvPr/>
        </p:nvSpPr>
        <p:spPr>
          <a:xfrm>
            <a:off x="10270736" y="6059465"/>
            <a:ext cx="14017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LinkedIn</a:t>
            </a:r>
          </a:p>
        </p:txBody>
      </p:sp>
    </p:spTree>
    <p:extLst>
      <p:ext uri="{BB962C8B-B14F-4D97-AF65-F5344CB8AC3E}">
        <p14:creationId xmlns:p14="http://schemas.microsoft.com/office/powerpoint/2010/main" val="168396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 advClick="0" advTm="5000">
        <p159:morph option="byObject"/>
      </p:transition>
    </mc:Choice>
    <mc:Fallback xmlns="">
      <p:transition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4697CDA-BDB7-4883-B48B-1D4EDB2F0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C0EC46-2230-4728-856D-F35311121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643467"/>
            <a:ext cx="10905066" cy="5562249"/>
          </a:xfrm>
          <a:custGeom>
            <a:avLst/>
            <a:gdLst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8506 w 11243827"/>
              <a:gd name="connsiteY105" fmla="*/ 5632788 h 5641173"/>
              <a:gd name="connsiteX106" fmla="*/ 7912803 w 11243827"/>
              <a:gd name="connsiteY106" fmla="*/ 5629702 h 5641173"/>
              <a:gd name="connsiteX107" fmla="*/ 7890915 w 11243827"/>
              <a:gd name="connsiteY107" fmla="*/ 5612272 h 5641173"/>
              <a:gd name="connsiteX108" fmla="*/ 7727691 w 11243827"/>
              <a:gd name="connsiteY108" fmla="*/ 5621064 h 5641173"/>
              <a:gd name="connsiteX109" fmla="*/ 7685998 w 11243827"/>
              <a:gd name="connsiteY109" fmla="*/ 5615564 h 5641173"/>
              <a:gd name="connsiteX110" fmla="*/ 7649302 w 11243827"/>
              <a:gd name="connsiteY110" fmla="*/ 5626541 h 5641173"/>
              <a:gd name="connsiteX111" fmla="*/ 7634083 w 11243827"/>
              <a:gd name="connsiteY111" fmla="*/ 5620862 h 5641173"/>
              <a:gd name="connsiteX112" fmla="*/ 7631455 w 11243827"/>
              <a:gd name="connsiteY112" fmla="*/ 5619708 h 5641173"/>
              <a:gd name="connsiteX113" fmla="*/ 7620952 w 11243827"/>
              <a:gd name="connsiteY113" fmla="*/ 5618872 h 5641173"/>
              <a:gd name="connsiteX114" fmla="*/ 7617992 w 11243827"/>
              <a:gd name="connsiteY114" fmla="*/ 5613914 h 5641173"/>
              <a:gd name="connsiteX115" fmla="*/ 7602182 w 11243827"/>
              <a:gd name="connsiteY115" fmla="*/ 5609271 h 5641173"/>
              <a:gd name="connsiteX116" fmla="*/ 7582847 w 11243827"/>
              <a:gd name="connsiteY116" fmla="*/ 5609047 h 5641173"/>
              <a:gd name="connsiteX117" fmla="*/ 7514158 w 11243827"/>
              <a:gd name="connsiteY117" fmla="*/ 5607737 h 5641173"/>
              <a:gd name="connsiteX118" fmla="*/ 7502955 w 11243827"/>
              <a:gd name="connsiteY118" fmla="*/ 5610415 h 5641173"/>
              <a:gd name="connsiteX119" fmla="*/ 7466391 w 11243827"/>
              <a:gd name="connsiteY119" fmla="*/ 5605949 h 5641173"/>
              <a:gd name="connsiteX120" fmla="*/ 7433806 w 11243827"/>
              <a:gd name="connsiteY120" fmla="*/ 5604945 h 5641173"/>
              <a:gd name="connsiteX121" fmla="*/ 7412693 w 11243827"/>
              <a:gd name="connsiteY121" fmla="*/ 5607075 h 5641173"/>
              <a:gd name="connsiteX122" fmla="*/ 7407159 w 11243827"/>
              <a:gd name="connsiteY122" fmla="*/ 5605310 h 5641173"/>
              <a:gd name="connsiteX123" fmla="*/ 7385900 w 11243827"/>
              <a:gd name="connsiteY123" fmla="*/ 5604171 h 5641173"/>
              <a:gd name="connsiteX124" fmla="*/ 7375071 w 11243827"/>
              <a:gd name="connsiteY124" fmla="*/ 5606788 h 5641173"/>
              <a:gd name="connsiteX125" fmla="*/ 7364382 w 11243827"/>
              <a:gd name="connsiteY125" fmla="*/ 5600762 h 5641173"/>
              <a:gd name="connsiteX126" fmla="*/ 7361770 w 11243827"/>
              <a:gd name="connsiteY126" fmla="*/ 5596347 h 5641173"/>
              <a:gd name="connsiteX127" fmla="*/ 7346641 w 11243827"/>
              <a:gd name="connsiteY127" fmla="*/ 5598329 h 5641173"/>
              <a:gd name="connsiteX128" fmla="*/ 7334238 w 11243827"/>
              <a:gd name="connsiteY128" fmla="*/ 5594014 h 5641173"/>
              <a:gd name="connsiteX129" fmla="*/ 7323426 w 11243827"/>
              <a:gd name="connsiteY129" fmla="*/ 5596835 h 5641173"/>
              <a:gd name="connsiteX130" fmla="*/ 7318938 w 11243827"/>
              <a:gd name="connsiteY130" fmla="*/ 5596200 h 5641173"/>
              <a:gd name="connsiteX131" fmla="*/ 7307784 w 11243827"/>
              <a:gd name="connsiteY131" fmla="*/ 5594065 h 5641173"/>
              <a:gd name="connsiteX132" fmla="*/ 7288540 w 11243827"/>
              <a:gd name="connsiteY132" fmla="*/ 5589320 h 5641173"/>
              <a:gd name="connsiteX133" fmla="*/ 7282537 w 11243827"/>
              <a:gd name="connsiteY133" fmla="*/ 5588660 h 5641173"/>
              <a:gd name="connsiteX134" fmla="*/ 7269466 w 11243827"/>
              <a:gd name="connsiteY134" fmla="*/ 5581404 h 5641173"/>
              <a:gd name="connsiteX135" fmla="*/ 7244165 w 11243827"/>
              <a:gd name="connsiteY135" fmla="*/ 5575200 h 5641173"/>
              <a:gd name="connsiteX136" fmla="*/ 7199619 w 11243827"/>
              <a:gd name="connsiteY136" fmla="*/ 5553550 h 5641173"/>
              <a:gd name="connsiteX137" fmla="*/ 7173434 w 11243827"/>
              <a:gd name="connsiteY137" fmla="*/ 5543219 h 5641173"/>
              <a:gd name="connsiteX138" fmla="*/ 7155718 w 11243827"/>
              <a:gd name="connsiteY138" fmla="*/ 5533697 h 5641173"/>
              <a:gd name="connsiteX139" fmla="*/ 7103430 w 11243827"/>
              <a:gd name="connsiteY139" fmla="*/ 5520249 h 5641173"/>
              <a:gd name="connsiteX140" fmla="*/ 7013746 w 11243827"/>
              <a:gd name="connsiteY140" fmla="*/ 5502470 h 5641173"/>
              <a:gd name="connsiteX141" fmla="*/ 6995379 w 11243827"/>
              <a:gd name="connsiteY141" fmla="*/ 5497693 h 5641173"/>
              <a:gd name="connsiteX142" fmla="*/ 6982475 w 11243827"/>
              <a:gd name="connsiteY142" fmla="*/ 5489641 h 5641173"/>
              <a:gd name="connsiteX143" fmla="*/ 6981994 w 11243827"/>
              <a:gd name="connsiteY143" fmla="*/ 5484335 h 5641173"/>
              <a:gd name="connsiteX144" fmla="*/ 6972355 w 11243827"/>
              <a:gd name="connsiteY144" fmla="*/ 5481074 h 5641173"/>
              <a:gd name="connsiteX145" fmla="*/ 6970394 w 11243827"/>
              <a:gd name="connsiteY145" fmla="*/ 5479383 h 5641173"/>
              <a:gd name="connsiteX146" fmla="*/ 6958543 w 11243827"/>
              <a:gd name="connsiteY146" fmla="*/ 5470507 h 5641173"/>
              <a:gd name="connsiteX147" fmla="*/ 6918276 w 11243827"/>
              <a:gd name="connsiteY147" fmla="*/ 5472034 h 5641173"/>
              <a:gd name="connsiteX148" fmla="*/ 6881046 w 11243827"/>
              <a:gd name="connsiteY148" fmla="*/ 5457070 h 5641173"/>
              <a:gd name="connsiteX149" fmla="*/ 6720917 w 11243827"/>
              <a:gd name="connsiteY149" fmla="*/ 5426664 h 5641173"/>
              <a:gd name="connsiteX150" fmla="*/ 6724964 w 11243827"/>
              <a:gd name="connsiteY150" fmla="*/ 5414071 h 5641173"/>
              <a:gd name="connsiteX151" fmla="*/ 6717823 w 11243827"/>
              <a:gd name="connsiteY151" fmla="*/ 5410317 h 5641173"/>
              <a:gd name="connsiteX152" fmla="*/ 6660723 w 11243827"/>
              <a:gd name="connsiteY152" fmla="*/ 5408304 h 5641173"/>
              <a:gd name="connsiteX153" fmla="*/ 6532914 w 11243827"/>
              <a:gd name="connsiteY153" fmla="*/ 5431205 h 5641173"/>
              <a:gd name="connsiteX154" fmla="*/ 6317327 w 11243827"/>
              <a:gd name="connsiteY154" fmla="*/ 5481889 h 5641173"/>
              <a:gd name="connsiteX155" fmla="*/ 6196243 w 11243827"/>
              <a:gd name="connsiteY155" fmla="*/ 5515042 h 5641173"/>
              <a:gd name="connsiteX156" fmla="*/ 6099124 w 11243827"/>
              <a:gd name="connsiteY156" fmla="*/ 5516848 h 5641173"/>
              <a:gd name="connsiteX157" fmla="*/ 6016077 w 11243827"/>
              <a:gd name="connsiteY157" fmla="*/ 5528642 h 5641173"/>
              <a:gd name="connsiteX158" fmla="*/ 6004389 w 11243827"/>
              <a:gd name="connsiteY158" fmla="*/ 5531206 h 5641173"/>
              <a:gd name="connsiteX159" fmla="*/ 5933945 w 11243827"/>
              <a:gd name="connsiteY159" fmla="*/ 5538840 h 5641173"/>
              <a:gd name="connsiteX160" fmla="*/ 5883936 w 11243827"/>
              <a:gd name="connsiteY160" fmla="*/ 5553807 h 5641173"/>
              <a:gd name="connsiteX161" fmla="*/ 5798331 w 11243827"/>
              <a:gd name="connsiteY161" fmla="*/ 5564248 h 5641173"/>
              <a:gd name="connsiteX162" fmla="*/ 5712738 w 11243827"/>
              <a:gd name="connsiteY162" fmla="*/ 5573120 h 5641173"/>
              <a:gd name="connsiteX163" fmla="*/ 5681342 w 11243827"/>
              <a:gd name="connsiteY163" fmla="*/ 5575621 h 5641173"/>
              <a:gd name="connsiteX164" fmla="*/ 5627167 w 11243827"/>
              <a:gd name="connsiteY164" fmla="*/ 5583215 h 5641173"/>
              <a:gd name="connsiteX165" fmla="*/ 5591414 w 11243827"/>
              <a:gd name="connsiteY165" fmla="*/ 5587695 h 5641173"/>
              <a:gd name="connsiteX166" fmla="*/ 5583028 w 11243827"/>
              <a:gd name="connsiteY166" fmla="*/ 5580877 h 5641173"/>
              <a:gd name="connsiteX167" fmla="*/ 5549426 w 11243827"/>
              <a:gd name="connsiteY167" fmla="*/ 5582858 h 5641173"/>
              <a:gd name="connsiteX168" fmla="*/ 5519999 w 11243827"/>
              <a:gd name="connsiteY168" fmla="*/ 5592246 h 5641173"/>
              <a:gd name="connsiteX169" fmla="*/ 5480028 w 11243827"/>
              <a:gd name="connsiteY169" fmla="*/ 5597282 h 5641173"/>
              <a:gd name="connsiteX170" fmla="*/ 5456175 w 11243827"/>
              <a:gd name="connsiteY170" fmla="*/ 5600371 h 5641173"/>
              <a:gd name="connsiteX171" fmla="*/ 5388463 w 11243827"/>
              <a:gd name="connsiteY171" fmla="*/ 5602638 h 5641173"/>
              <a:gd name="connsiteX172" fmla="*/ 5265898 w 11243827"/>
              <a:gd name="connsiteY172" fmla="*/ 5591830 h 5641173"/>
              <a:gd name="connsiteX173" fmla="*/ 5231231 w 11243827"/>
              <a:gd name="connsiteY173" fmla="*/ 5592790 h 5641173"/>
              <a:gd name="connsiteX174" fmla="*/ 5226996 w 11243827"/>
              <a:gd name="connsiteY174" fmla="*/ 5595040 h 5641173"/>
              <a:gd name="connsiteX175" fmla="*/ 5175988 w 11243827"/>
              <a:gd name="connsiteY175" fmla="*/ 5588131 h 5641173"/>
              <a:gd name="connsiteX176" fmla="*/ 5107470 w 11243827"/>
              <a:gd name="connsiteY176" fmla="*/ 5594771 h 5641173"/>
              <a:gd name="connsiteX177" fmla="*/ 5027868 w 11243827"/>
              <a:gd name="connsiteY177" fmla="*/ 5605624 h 5641173"/>
              <a:gd name="connsiteX178" fmla="*/ 5007324 w 11243827"/>
              <a:gd name="connsiteY178" fmla="*/ 5609209 h 5641173"/>
              <a:gd name="connsiteX179" fmla="*/ 4952559 w 11243827"/>
              <a:gd name="connsiteY179" fmla="*/ 5611402 h 5641173"/>
              <a:gd name="connsiteX180" fmla="*/ 4826081 w 11243827"/>
              <a:gd name="connsiteY180" fmla="*/ 5616191 h 5641173"/>
              <a:gd name="connsiteX181" fmla="*/ 4823501 w 11243827"/>
              <a:gd name="connsiteY181" fmla="*/ 5619174 h 5641173"/>
              <a:gd name="connsiteX182" fmla="*/ 4813093 w 11243827"/>
              <a:gd name="connsiteY182" fmla="*/ 5620026 h 5641173"/>
              <a:gd name="connsiteX183" fmla="*/ 4810563 w 11243827"/>
              <a:gd name="connsiteY183" fmla="*/ 5620787 h 5641173"/>
              <a:gd name="connsiteX184" fmla="*/ 4795818 w 11243827"/>
              <a:gd name="connsiteY184" fmla="*/ 5624618 h 5641173"/>
              <a:gd name="connsiteX185" fmla="*/ 4758404 w 11243827"/>
              <a:gd name="connsiteY185" fmla="*/ 5619510 h 5641173"/>
              <a:gd name="connsiteX186" fmla="*/ 4717254 w 11243827"/>
              <a:gd name="connsiteY186" fmla="*/ 5624155 h 5641173"/>
              <a:gd name="connsiteX187" fmla="*/ 4591958 w 11243827"/>
              <a:gd name="connsiteY187" fmla="*/ 5624710 h 5641173"/>
              <a:gd name="connsiteX188" fmla="*/ 4476215 w 11243827"/>
              <a:gd name="connsiteY188" fmla="*/ 5628210 h 5641173"/>
              <a:gd name="connsiteX189" fmla="*/ 4425193 w 11243827"/>
              <a:gd name="connsiteY189" fmla="*/ 5627414 h 5641173"/>
              <a:gd name="connsiteX190" fmla="*/ 4383866 w 11243827"/>
              <a:gd name="connsiteY190" fmla="*/ 5626546 h 5641173"/>
              <a:gd name="connsiteX191" fmla="*/ 4385596 w 11243827"/>
              <a:gd name="connsiteY191" fmla="*/ 5634646 h 5641173"/>
              <a:gd name="connsiteX192" fmla="*/ 4360864 w 11243827"/>
              <a:gd name="connsiteY192" fmla="*/ 5641173 h 5641173"/>
              <a:gd name="connsiteX193" fmla="*/ 4328321 w 11243827"/>
              <a:gd name="connsiteY193" fmla="*/ 5626332 h 5641173"/>
              <a:gd name="connsiteX194" fmla="*/ 4309842 w 11243827"/>
              <a:gd name="connsiteY194" fmla="*/ 5626471 h 5641173"/>
              <a:gd name="connsiteX195" fmla="*/ 4277424 w 11243827"/>
              <a:gd name="connsiteY195" fmla="*/ 5631598 h 5641173"/>
              <a:gd name="connsiteX196" fmla="*/ 4266627 w 11243827"/>
              <a:gd name="connsiteY196" fmla="*/ 5633969 h 5641173"/>
              <a:gd name="connsiteX197" fmla="*/ 4185525 w 11243827"/>
              <a:gd name="connsiteY197" fmla="*/ 5617508 h 5641173"/>
              <a:gd name="connsiteX198" fmla="*/ 4177617 w 11243827"/>
              <a:gd name="connsiteY198" fmla="*/ 5610903 h 5641173"/>
              <a:gd name="connsiteX199" fmla="*/ 4136948 w 11243827"/>
              <a:gd name="connsiteY199" fmla="*/ 5608031 h 5641173"/>
              <a:gd name="connsiteX200" fmla="*/ 4132323 w 11243827"/>
              <a:gd name="connsiteY200" fmla="*/ 5609784 h 5641173"/>
              <a:gd name="connsiteX201" fmla="*/ 4098620 w 11243827"/>
              <a:gd name="connsiteY201" fmla="*/ 5599672 h 5641173"/>
              <a:gd name="connsiteX202" fmla="*/ 3963475 w 11243827"/>
              <a:gd name="connsiteY202" fmla="*/ 5581841 h 5641173"/>
              <a:gd name="connsiteX203" fmla="*/ 3703613 w 11243827"/>
              <a:gd name="connsiteY203" fmla="*/ 5572482 h 5641173"/>
              <a:gd name="connsiteX204" fmla="*/ 3432987 w 11243827"/>
              <a:gd name="connsiteY204" fmla="*/ 5545768 h 5641173"/>
              <a:gd name="connsiteX205" fmla="*/ 3176381 w 11243827"/>
              <a:gd name="connsiteY205" fmla="*/ 5556110 h 5641173"/>
              <a:gd name="connsiteX206" fmla="*/ 2710156 w 11243827"/>
              <a:gd name="connsiteY206" fmla="*/ 5527517 h 5641173"/>
              <a:gd name="connsiteX207" fmla="*/ 2550206 w 11243827"/>
              <a:gd name="connsiteY207" fmla="*/ 5524958 h 5641173"/>
              <a:gd name="connsiteX208" fmla="*/ 2443041 w 11243827"/>
              <a:gd name="connsiteY208" fmla="*/ 5523990 h 5641173"/>
              <a:gd name="connsiteX209" fmla="*/ 2435613 w 11243827"/>
              <a:gd name="connsiteY209" fmla="*/ 5526704 h 5641173"/>
              <a:gd name="connsiteX210" fmla="*/ 2405682 w 11243827"/>
              <a:gd name="connsiteY210" fmla="*/ 5528307 h 5641173"/>
              <a:gd name="connsiteX211" fmla="*/ 2397487 w 11243827"/>
              <a:gd name="connsiteY211" fmla="*/ 5540337 h 5641173"/>
              <a:gd name="connsiteX212" fmla="*/ 2297454 w 11243827"/>
              <a:gd name="connsiteY212" fmla="*/ 5550765 h 5641173"/>
              <a:gd name="connsiteX213" fmla="*/ 2056700 w 11243827"/>
              <a:gd name="connsiteY213" fmla="*/ 5555489 h 5641173"/>
              <a:gd name="connsiteX214" fmla="*/ 1878530 w 11243827"/>
              <a:gd name="connsiteY214" fmla="*/ 5535330 h 5641173"/>
              <a:gd name="connsiteX215" fmla="*/ 1859292 w 11243827"/>
              <a:gd name="connsiteY215" fmla="*/ 5535461 h 5641173"/>
              <a:gd name="connsiteX216" fmla="*/ 1835626 w 11243827"/>
              <a:gd name="connsiteY216" fmla="*/ 5533793 h 5641173"/>
              <a:gd name="connsiteX217" fmla="*/ 1798939 w 11243827"/>
              <a:gd name="connsiteY217" fmla="*/ 5540285 h 5641173"/>
              <a:gd name="connsiteX218" fmla="*/ 1779046 w 11243827"/>
              <a:gd name="connsiteY218" fmla="*/ 5549949 h 5641173"/>
              <a:gd name="connsiteX219" fmla="*/ 1772421 w 11243827"/>
              <a:gd name="connsiteY219" fmla="*/ 5549018 h 5641173"/>
              <a:gd name="connsiteX220" fmla="*/ 1772052 w 11243827"/>
              <a:gd name="connsiteY220" fmla="*/ 5545689 h 5641173"/>
              <a:gd name="connsiteX221" fmla="*/ 1711543 w 11243827"/>
              <a:gd name="connsiteY221" fmla="*/ 5534558 h 5641173"/>
              <a:gd name="connsiteX222" fmla="*/ 1698891 w 11243827"/>
              <a:gd name="connsiteY222" fmla="*/ 5513187 h 5641173"/>
              <a:gd name="connsiteX223" fmla="*/ 1538763 w 11243827"/>
              <a:gd name="connsiteY223" fmla="*/ 5482781 h 5641173"/>
              <a:gd name="connsiteX224" fmla="*/ 1501533 w 11243827"/>
              <a:gd name="connsiteY224" fmla="*/ 5467817 h 5641173"/>
              <a:gd name="connsiteX225" fmla="*/ 1461266 w 11243827"/>
              <a:gd name="connsiteY225" fmla="*/ 5469343 h 5641173"/>
              <a:gd name="connsiteX226" fmla="*/ 1449415 w 11243827"/>
              <a:gd name="connsiteY226" fmla="*/ 5460467 h 5641173"/>
              <a:gd name="connsiteX227" fmla="*/ 1447454 w 11243827"/>
              <a:gd name="connsiteY227" fmla="*/ 5458776 h 5641173"/>
              <a:gd name="connsiteX228" fmla="*/ 1437814 w 11243827"/>
              <a:gd name="connsiteY228" fmla="*/ 5455515 h 5641173"/>
              <a:gd name="connsiteX229" fmla="*/ 1437334 w 11243827"/>
              <a:gd name="connsiteY229" fmla="*/ 5450209 h 5641173"/>
              <a:gd name="connsiteX230" fmla="*/ 1424429 w 11243827"/>
              <a:gd name="connsiteY230" fmla="*/ 5442157 h 5641173"/>
              <a:gd name="connsiteX231" fmla="*/ 1406063 w 11243827"/>
              <a:gd name="connsiteY231" fmla="*/ 5437380 h 5641173"/>
              <a:gd name="connsiteX232" fmla="*/ 1316379 w 11243827"/>
              <a:gd name="connsiteY232" fmla="*/ 5419601 h 5641173"/>
              <a:gd name="connsiteX233" fmla="*/ 1264090 w 11243827"/>
              <a:gd name="connsiteY233" fmla="*/ 5406153 h 5641173"/>
              <a:gd name="connsiteX234" fmla="*/ 1246374 w 11243827"/>
              <a:gd name="connsiteY234" fmla="*/ 5396631 h 5641173"/>
              <a:gd name="connsiteX235" fmla="*/ 1220190 w 11243827"/>
              <a:gd name="connsiteY235" fmla="*/ 5386301 h 5641173"/>
              <a:gd name="connsiteX236" fmla="*/ 1175643 w 11243827"/>
              <a:gd name="connsiteY236" fmla="*/ 5364651 h 5641173"/>
              <a:gd name="connsiteX237" fmla="*/ 1150342 w 11243827"/>
              <a:gd name="connsiteY237" fmla="*/ 5358447 h 5641173"/>
              <a:gd name="connsiteX238" fmla="*/ 1137272 w 11243827"/>
              <a:gd name="connsiteY238" fmla="*/ 5351191 h 5641173"/>
              <a:gd name="connsiteX239" fmla="*/ 1131268 w 11243827"/>
              <a:gd name="connsiteY239" fmla="*/ 5350530 h 5641173"/>
              <a:gd name="connsiteX240" fmla="*/ 1112024 w 11243827"/>
              <a:gd name="connsiteY240" fmla="*/ 5345786 h 5641173"/>
              <a:gd name="connsiteX241" fmla="*/ 1100870 w 11243827"/>
              <a:gd name="connsiteY241" fmla="*/ 5343651 h 5641173"/>
              <a:gd name="connsiteX242" fmla="*/ 1096383 w 11243827"/>
              <a:gd name="connsiteY242" fmla="*/ 5343015 h 5641173"/>
              <a:gd name="connsiteX243" fmla="*/ 1085571 w 11243827"/>
              <a:gd name="connsiteY243" fmla="*/ 5345836 h 5641173"/>
              <a:gd name="connsiteX244" fmla="*/ 1073168 w 11243827"/>
              <a:gd name="connsiteY244" fmla="*/ 5341521 h 5641173"/>
              <a:gd name="connsiteX245" fmla="*/ 1058039 w 11243827"/>
              <a:gd name="connsiteY245" fmla="*/ 5343504 h 5641173"/>
              <a:gd name="connsiteX246" fmla="*/ 1055426 w 11243827"/>
              <a:gd name="connsiteY246" fmla="*/ 5339088 h 5641173"/>
              <a:gd name="connsiteX247" fmla="*/ 1044738 w 11243827"/>
              <a:gd name="connsiteY247" fmla="*/ 5333063 h 5641173"/>
              <a:gd name="connsiteX248" fmla="*/ 1033909 w 11243827"/>
              <a:gd name="connsiteY248" fmla="*/ 5335680 h 5641173"/>
              <a:gd name="connsiteX249" fmla="*/ 1012649 w 11243827"/>
              <a:gd name="connsiteY249" fmla="*/ 5334541 h 5641173"/>
              <a:gd name="connsiteX250" fmla="*/ 1007115 w 11243827"/>
              <a:gd name="connsiteY250" fmla="*/ 5332775 h 5641173"/>
              <a:gd name="connsiteX251" fmla="*/ 986002 w 11243827"/>
              <a:gd name="connsiteY251" fmla="*/ 5334906 h 5641173"/>
              <a:gd name="connsiteX252" fmla="*/ 953418 w 11243827"/>
              <a:gd name="connsiteY252" fmla="*/ 5333901 h 5641173"/>
              <a:gd name="connsiteX253" fmla="*/ 916854 w 11243827"/>
              <a:gd name="connsiteY253" fmla="*/ 5329435 h 5641173"/>
              <a:gd name="connsiteX254" fmla="*/ 905651 w 11243827"/>
              <a:gd name="connsiteY254" fmla="*/ 5332114 h 5641173"/>
              <a:gd name="connsiteX255" fmla="*/ 836961 w 11243827"/>
              <a:gd name="connsiteY255" fmla="*/ 5330803 h 5641173"/>
              <a:gd name="connsiteX256" fmla="*/ 817627 w 11243827"/>
              <a:gd name="connsiteY256" fmla="*/ 5330580 h 5641173"/>
              <a:gd name="connsiteX257" fmla="*/ 801817 w 11243827"/>
              <a:gd name="connsiteY257" fmla="*/ 5325937 h 5641173"/>
              <a:gd name="connsiteX258" fmla="*/ 798857 w 11243827"/>
              <a:gd name="connsiteY258" fmla="*/ 5320979 h 5641173"/>
              <a:gd name="connsiteX259" fmla="*/ 788354 w 11243827"/>
              <a:gd name="connsiteY259" fmla="*/ 5320143 h 5641173"/>
              <a:gd name="connsiteX260" fmla="*/ 785726 w 11243827"/>
              <a:gd name="connsiteY260" fmla="*/ 5318989 h 5641173"/>
              <a:gd name="connsiteX261" fmla="*/ 770507 w 11243827"/>
              <a:gd name="connsiteY261" fmla="*/ 5313309 h 5641173"/>
              <a:gd name="connsiteX262" fmla="*/ 733810 w 11243827"/>
              <a:gd name="connsiteY262" fmla="*/ 5324286 h 5641173"/>
              <a:gd name="connsiteX263" fmla="*/ 692117 w 11243827"/>
              <a:gd name="connsiteY263" fmla="*/ 5318786 h 5641173"/>
              <a:gd name="connsiteX264" fmla="*/ 528894 w 11243827"/>
              <a:gd name="connsiteY264" fmla="*/ 5327578 h 5641173"/>
              <a:gd name="connsiteX265" fmla="*/ 507005 w 11243827"/>
              <a:gd name="connsiteY265" fmla="*/ 5310149 h 5641173"/>
              <a:gd name="connsiteX266" fmla="*/ 441302 w 11243827"/>
              <a:gd name="connsiteY266" fmla="*/ 5307062 h 5641173"/>
              <a:gd name="connsiteX267" fmla="*/ 336819 w 11243827"/>
              <a:gd name="connsiteY267" fmla="*/ 5336690 h 5641173"/>
              <a:gd name="connsiteX268" fmla="*/ 215763 w 11243827"/>
              <a:gd name="connsiteY268" fmla="*/ 5332575 h 5641173"/>
              <a:gd name="connsiteX269" fmla="*/ 205927 w 11243827"/>
              <a:gd name="connsiteY269" fmla="*/ 5339672 h 5641173"/>
              <a:gd name="connsiteX270" fmla="*/ 194189 w 11243827"/>
              <a:gd name="connsiteY270" fmla="*/ 5343588 h 5641173"/>
              <a:gd name="connsiteX271" fmla="*/ 192552 w 11243827"/>
              <a:gd name="connsiteY271" fmla="*/ 5342845 h 5641173"/>
              <a:gd name="connsiteX272" fmla="*/ 178320 w 11243827"/>
              <a:gd name="connsiteY272" fmla="*/ 5343766 h 5641173"/>
              <a:gd name="connsiteX273" fmla="*/ 175596 w 11243827"/>
              <a:gd name="connsiteY273" fmla="*/ 5346411 h 5641173"/>
              <a:gd name="connsiteX274" fmla="*/ 165951 w 11243827"/>
              <a:gd name="connsiteY274" fmla="*/ 5347808 h 5641173"/>
              <a:gd name="connsiteX275" fmla="*/ 147287 w 11243827"/>
              <a:gd name="connsiteY275" fmla="*/ 5352625 h 5641173"/>
              <a:gd name="connsiteX276" fmla="*/ 143484 w 11243827"/>
              <a:gd name="connsiteY276" fmla="*/ 5351591 h 5641173"/>
              <a:gd name="connsiteX277" fmla="*/ 114847 w 11243827"/>
              <a:gd name="connsiteY277" fmla="*/ 5355844 h 5641173"/>
              <a:gd name="connsiteX278" fmla="*/ 114306 w 11243827"/>
              <a:gd name="connsiteY278" fmla="*/ 5354983 h 5641173"/>
              <a:gd name="connsiteX279" fmla="*/ 105588 w 11243827"/>
              <a:gd name="connsiteY279" fmla="*/ 5352169 h 5641173"/>
              <a:gd name="connsiteX280" fmla="*/ 89264 w 11243827"/>
              <a:gd name="connsiteY280" fmla="*/ 5348886 h 5641173"/>
              <a:gd name="connsiteX281" fmla="*/ 49794 w 11243827"/>
              <a:gd name="connsiteY281" fmla="*/ 5329950 h 5641173"/>
              <a:gd name="connsiteX282" fmla="*/ 19924 w 11243827"/>
              <a:gd name="connsiteY282" fmla="*/ 5334282 h 5641173"/>
              <a:gd name="connsiteX283" fmla="*/ 13819 w 11243827"/>
              <a:gd name="connsiteY283" fmla="*/ 5334653 h 5641173"/>
              <a:gd name="connsiteX284" fmla="*/ 13657 w 11243827"/>
              <a:gd name="connsiteY284" fmla="*/ 5334455 h 5641173"/>
              <a:gd name="connsiteX285" fmla="*/ 7139 w 11243827"/>
              <a:gd name="connsiteY285" fmla="*/ 5334438 h 5641173"/>
              <a:gd name="connsiteX286" fmla="*/ 2684 w 11243827"/>
              <a:gd name="connsiteY286" fmla="*/ 5335333 h 5641173"/>
              <a:gd name="connsiteX287" fmla="*/ 0 w 11243827"/>
              <a:gd name="connsiteY287" fmla="*/ 5335496 h 5641173"/>
              <a:gd name="connsiteX288" fmla="*/ 0 w 11243827"/>
              <a:gd name="connsiteY288" fmla="*/ 10592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20917 w 11243827"/>
              <a:gd name="connsiteY148" fmla="*/ 5426664 h 5641173"/>
              <a:gd name="connsiteX149" fmla="*/ 6724964 w 11243827"/>
              <a:gd name="connsiteY149" fmla="*/ 5414071 h 5641173"/>
              <a:gd name="connsiteX150" fmla="*/ 6717823 w 11243827"/>
              <a:gd name="connsiteY150" fmla="*/ 5410317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20917 w 11243827"/>
              <a:gd name="connsiteY148" fmla="*/ 5426664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20917 w 11243827"/>
              <a:gd name="connsiteY148" fmla="*/ 5637174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804792 w 11243827"/>
              <a:gd name="connsiteY148" fmla="*/ 5439822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804792 w 11243827"/>
              <a:gd name="connsiteY148" fmla="*/ 5439822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87273"/>
              <a:gd name="connsiteX1" fmla="*/ 11243827 w 11243827"/>
              <a:gd name="connsiteY1" fmla="*/ 1470035 h 5687273"/>
              <a:gd name="connsiteX2" fmla="*/ 11243827 w 11243827"/>
              <a:gd name="connsiteY2" fmla="*/ 5001571 h 5687273"/>
              <a:gd name="connsiteX3" fmla="*/ 11243827 w 11243827"/>
              <a:gd name="connsiteY3" fmla="*/ 5209610 h 5687273"/>
              <a:gd name="connsiteX4" fmla="*/ 11240675 w 11243827"/>
              <a:gd name="connsiteY4" fmla="*/ 5210442 h 5687273"/>
              <a:gd name="connsiteX5" fmla="*/ 11179959 w 11243827"/>
              <a:gd name="connsiteY5" fmla="*/ 5221199 h 5687273"/>
              <a:gd name="connsiteX6" fmla="*/ 11105493 w 11243827"/>
              <a:gd name="connsiteY6" fmla="*/ 5259905 h 5687273"/>
              <a:gd name="connsiteX7" fmla="*/ 11078640 w 11243827"/>
              <a:gd name="connsiteY7" fmla="*/ 5263531 h 5687273"/>
              <a:gd name="connsiteX8" fmla="*/ 11079616 w 11243827"/>
              <a:gd name="connsiteY8" fmla="*/ 5270380 h 5687273"/>
              <a:gd name="connsiteX9" fmla="*/ 11069641 w 11243827"/>
              <a:gd name="connsiteY9" fmla="*/ 5270884 h 5687273"/>
              <a:gd name="connsiteX10" fmla="*/ 11047377 w 11243827"/>
              <a:gd name="connsiteY10" fmla="*/ 5271051 h 5687273"/>
              <a:gd name="connsiteX11" fmla="*/ 10980705 w 11243827"/>
              <a:gd name="connsiteY11" fmla="*/ 5272951 h 5687273"/>
              <a:gd name="connsiteX12" fmla="*/ 10962514 w 11243827"/>
              <a:gd name="connsiteY12" fmla="*/ 5286084 h 5687273"/>
              <a:gd name="connsiteX13" fmla="*/ 10945307 w 11243827"/>
              <a:gd name="connsiteY13" fmla="*/ 5286290 h 5687273"/>
              <a:gd name="connsiteX14" fmla="*/ 10845516 w 11243827"/>
              <a:gd name="connsiteY14" fmla="*/ 5303894 h 5687273"/>
              <a:gd name="connsiteX15" fmla="*/ 10831795 w 11243827"/>
              <a:gd name="connsiteY15" fmla="*/ 5305210 h 5687273"/>
              <a:gd name="connsiteX16" fmla="*/ 10824365 w 11243827"/>
              <a:gd name="connsiteY16" fmla="*/ 5311111 h 5687273"/>
              <a:gd name="connsiteX17" fmla="*/ 10797756 w 11243827"/>
              <a:gd name="connsiteY17" fmla="*/ 5312285 h 5687273"/>
              <a:gd name="connsiteX18" fmla="*/ 10796525 w 11243827"/>
              <a:gd name="connsiteY18" fmla="*/ 5315645 h 5687273"/>
              <a:gd name="connsiteX19" fmla="*/ 10709063 w 11243827"/>
              <a:gd name="connsiteY19" fmla="*/ 5344492 h 5687273"/>
              <a:gd name="connsiteX20" fmla="*/ 10694078 w 11243827"/>
              <a:gd name="connsiteY20" fmla="*/ 5349258 h 5687273"/>
              <a:gd name="connsiteX21" fmla="*/ 10681131 w 11243827"/>
              <a:gd name="connsiteY21" fmla="*/ 5347812 h 5687273"/>
              <a:gd name="connsiteX22" fmla="*/ 10609448 w 11243827"/>
              <a:gd name="connsiteY22" fmla="*/ 5351931 h 5687273"/>
              <a:gd name="connsiteX23" fmla="*/ 10592397 w 11243827"/>
              <a:gd name="connsiteY23" fmla="*/ 5349402 h 5687273"/>
              <a:gd name="connsiteX24" fmla="*/ 10585227 w 11243827"/>
              <a:gd name="connsiteY24" fmla="*/ 5344063 h 5687273"/>
              <a:gd name="connsiteX25" fmla="*/ 10557472 w 11243827"/>
              <a:gd name="connsiteY25" fmla="*/ 5354151 h 5687273"/>
              <a:gd name="connsiteX26" fmla="*/ 10514646 w 11243827"/>
              <a:gd name="connsiteY26" fmla="*/ 5361064 h 5687273"/>
              <a:gd name="connsiteX27" fmla="*/ 10494292 w 11243827"/>
              <a:gd name="connsiteY27" fmla="*/ 5366054 h 5687273"/>
              <a:gd name="connsiteX28" fmla="*/ 10477869 w 11243827"/>
              <a:gd name="connsiteY28" fmla="*/ 5363025 h 5687273"/>
              <a:gd name="connsiteX29" fmla="*/ 10384411 w 11243827"/>
              <a:gd name="connsiteY29" fmla="*/ 5362257 h 5687273"/>
              <a:gd name="connsiteX30" fmla="*/ 10362921 w 11243827"/>
              <a:gd name="connsiteY30" fmla="*/ 5357444 h 5687273"/>
              <a:gd name="connsiteX31" fmla="*/ 10352736 w 11243827"/>
              <a:gd name="connsiteY31" fmla="*/ 5347851 h 5687273"/>
              <a:gd name="connsiteX32" fmla="*/ 10344754 w 11243827"/>
              <a:gd name="connsiteY32" fmla="*/ 5351272 h 5687273"/>
              <a:gd name="connsiteX33" fmla="*/ 10288226 w 11243827"/>
              <a:gd name="connsiteY33" fmla="*/ 5351613 h 5687273"/>
              <a:gd name="connsiteX34" fmla="*/ 10251350 w 11243827"/>
              <a:gd name="connsiteY34" fmla="*/ 5352711 h 5687273"/>
              <a:gd name="connsiteX35" fmla="*/ 10249108 w 11243827"/>
              <a:gd name="connsiteY35" fmla="*/ 5365881 h 5687273"/>
              <a:gd name="connsiteX36" fmla="*/ 10216272 w 11243827"/>
              <a:gd name="connsiteY36" fmla="*/ 5370573 h 5687273"/>
              <a:gd name="connsiteX37" fmla="*/ 10181278 w 11243827"/>
              <a:gd name="connsiteY37" fmla="*/ 5362119 h 5687273"/>
              <a:gd name="connsiteX38" fmla="*/ 10140033 w 11243827"/>
              <a:gd name="connsiteY38" fmla="*/ 5363304 h 5687273"/>
              <a:gd name="connsiteX39" fmla="*/ 10115353 w 11243827"/>
              <a:gd name="connsiteY39" fmla="*/ 5363869 h 5687273"/>
              <a:gd name="connsiteX40" fmla="*/ 10050578 w 11243827"/>
              <a:gd name="connsiteY40" fmla="*/ 5376153 h 5687273"/>
              <a:gd name="connsiteX41" fmla="*/ 9945478 w 11243827"/>
              <a:gd name="connsiteY41" fmla="*/ 5422859 h 5687273"/>
              <a:gd name="connsiteX42" fmla="*/ 9912481 w 11243827"/>
              <a:gd name="connsiteY42" fmla="*/ 5429477 h 5687273"/>
              <a:gd name="connsiteX43" fmla="*/ 9906713 w 11243827"/>
              <a:gd name="connsiteY43" fmla="*/ 5426784 h 5687273"/>
              <a:gd name="connsiteX44" fmla="*/ 9742436 w 11243827"/>
              <a:gd name="connsiteY44" fmla="*/ 5454834 h 5687273"/>
              <a:gd name="connsiteX45" fmla="*/ 9713044 w 11243827"/>
              <a:gd name="connsiteY45" fmla="*/ 5456476 h 5687273"/>
              <a:gd name="connsiteX46" fmla="*/ 9691033 w 11243827"/>
              <a:gd name="connsiteY46" fmla="*/ 5455451 h 5687273"/>
              <a:gd name="connsiteX47" fmla="*/ 9638355 w 11243827"/>
              <a:gd name="connsiteY47" fmla="*/ 5464794 h 5687273"/>
              <a:gd name="connsiteX48" fmla="*/ 9552434 w 11243827"/>
              <a:gd name="connsiteY48" fmla="*/ 5485280 h 5687273"/>
              <a:gd name="connsiteX49" fmla="*/ 9533883 w 11243827"/>
              <a:gd name="connsiteY49" fmla="*/ 5488516 h 5687273"/>
              <a:gd name="connsiteX50" fmla="*/ 9516916 w 11243827"/>
              <a:gd name="connsiteY50" fmla="*/ 5486828 h 5687273"/>
              <a:gd name="connsiteX51" fmla="*/ 9512093 w 11243827"/>
              <a:gd name="connsiteY51" fmla="*/ 5482541 h 5687273"/>
              <a:gd name="connsiteX52" fmla="*/ 9501725 w 11243827"/>
              <a:gd name="connsiteY52" fmla="*/ 5483603 h 5687273"/>
              <a:gd name="connsiteX53" fmla="*/ 9498754 w 11243827"/>
              <a:gd name="connsiteY53" fmla="*/ 5482951 h 5687273"/>
              <a:gd name="connsiteX54" fmla="*/ 9481932 w 11243827"/>
              <a:gd name="connsiteY54" fmla="*/ 5480151 h 5687273"/>
              <a:gd name="connsiteX55" fmla="*/ 9451321 w 11243827"/>
              <a:gd name="connsiteY55" fmla="*/ 5497375 h 5687273"/>
              <a:gd name="connsiteX56" fmla="*/ 9409298 w 11243827"/>
              <a:gd name="connsiteY56" fmla="*/ 5499478 h 5687273"/>
              <a:gd name="connsiteX57" fmla="*/ 9257007 w 11243827"/>
              <a:gd name="connsiteY57" fmla="*/ 5537183 h 5687273"/>
              <a:gd name="connsiteX58" fmla="*/ 9229078 w 11243827"/>
              <a:gd name="connsiteY58" fmla="*/ 5524154 h 5687273"/>
              <a:gd name="connsiteX59" fmla="*/ 9165105 w 11243827"/>
              <a:gd name="connsiteY59" fmla="*/ 5532892 h 5687273"/>
              <a:gd name="connsiteX60" fmla="*/ 9077301 w 11243827"/>
              <a:gd name="connsiteY60" fmla="*/ 5580356 h 5687273"/>
              <a:gd name="connsiteX61" fmla="*/ 8960065 w 11243827"/>
              <a:gd name="connsiteY61" fmla="*/ 5597982 h 5687273"/>
              <a:gd name="connsiteX62" fmla="*/ 8953536 w 11243827"/>
              <a:gd name="connsiteY62" fmla="*/ 5606638 h 5687273"/>
              <a:gd name="connsiteX63" fmla="*/ 8943907 w 11243827"/>
              <a:gd name="connsiteY63" fmla="*/ 5612541 h 5687273"/>
              <a:gd name="connsiteX64" fmla="*/ 8942046 w 11243827"/>
              <a:gd name="connsiteY64" fmla="*/ 5612112 h 5687273"/>
              <a:gd name="connsiteX65" fmla="*/ 8928824 w 11243827"/>
              <a:gd name="connsiteY65" fmla="*/ 5615549 h 5687273"/>
              <a:gd name="connsiteX66" fmla="*/ 8927294 w 11243827"/>
              <a:gd name="connsiteY66" fmla="*/ 5618607 h 5687273"/>
              <a:gd name="connsiteX67" fmla="*/ 8918651 w 11243827"/>
              <a:gd name="connsiteY67" fmla="*/ 5621688 h 5687273"/>
              <a:gd name="connsiteX68" fmla="*/ 8902772 w 11243827"/>
              <a:gd name="connsiteY68" fmla="*/ 5629703 h 5687273"/>
              <a:gd name="connsiteX69" fmla="*/ 8898724 w 11243827"/>
              <a:gd name="connsiteY69" fmla="*/ 5629379 h 5687273"/>
              <a:gd name="connsiteX70" fmla="*/ 8873099 w 11243827"/>
              <a:gd name="connsiteY70" fmla="*/ 5638628 h 5687273"/>
              <a:gd name="connsiteX71" fmla="*/ 8872234 w 11243827"/>
              <a:gd name="connsiteY71" fmla="*/ 5637889 h 5687273"/>
              <a:gd name="connsiteX72" fmla="*/ 8862777 w 11243827"/>
              <a:gd name="connsiteY72" fmla="*/ 5636711 h 5687273"/>
              <a:gd name="connsiteX73" fmla="*/ 8845869 w 11243827"/>
              <a:gd name="connsiteY73" fmla="*/ 5636436 h 5687273"/>
              <a:gd name="connsiteX74" fmla="*/ 8800548 w 11243827"/>
              <a:gd name="connsiteY74" fmla="*/ 5625084 h 5687273"/>
              <a:gd name="connsiteX75" fmla="*/ 8773774 w 11243827"/>
              <a:gd name="connsiteY75" fmla="*/ 5634630 h 5687273"/>
              <a:gd name="connsiteX76" fmla="*/ 8698255 w 11243827"/>
              <a:gd name="connsiteY76" fmla="*/ 5636083 h 5687273"/>
              <a:gd name="connsiteX77" fmla="*/ 8619167 w 11243827"/>
              <a:gd name="connsiteY77" fmla="*/ 5619130 h 5687273"/>
              <a:gd name="connsiteX78" fmla="*/ 8539822 w 11243827"/>
              <a:gd name="connsiteY78" fmla="*/ 5616905 h 5687273"/>
              <a:gd name="connsiteX79" fmla="*/ 8511094 w 11243827"/>
              <a:gd name="connsiteY79" fmla="*/ 5617360 h 5687273"/>
              <a:gd name="connsiteX80" fmla="*/ 8459886 w 11243827"/>
              <a:gd name="connsiteY80" fmla="*/ 5612612 h 5687273"/>
              <a:gd name="connsiteX81" fmla="*/ 8436432 w 11243827"/>
              <a:gd name="connsiteY81" fmla="*/ 5606990 h 5687273"/>
              <a:gd name="connsiteX82" fmla="*/ 8435403 w 11243827"/>
              <a:gd name="connsiteY82" fmla="*/ 5607336 h 5687273"/>
              <a:gd name="connsiteX83" fmla="*/ 8433307 w 11243827"/>
              <a:gd name="connsiteY83" fmla="*/ 5604917 h 5687273"/>
              <a:gd name="connsiteX84" fmla="*/ 8428968 w 11243827"/>
              <a:gd name="connsiteY84" fmla="*/ 5603796 h 5687273"/>
              <a:gd name="connsiteX85" fmla="*/ 8417124 w 11243827"/>
              <a:gd name="connsiteY85" fmla="*/ 5604518 h 5687273"/>
              <a:gd name="connsiteX86" fmla="*/ 8412669 w 11243827"/>
              <a:gd name="connsiteY86" fmla="*/ 5605413 h 5687273"/>
              <a:gd name="connsiteX87" fmla="*/ 8406152 w 11243827"/>
              <a:gd name="connsiteY87" fmla="*/ 5605396 h 5687273"/>
              <a:gd name="connsiteX88" fmla="*/ 8405989 w 11243827"/>
              <a:gd name="connsiteY88" fmla="*/ 5605197 h 5687273"/>
              <a:gd name="connsiteX89" fmla="*/ 8399884 w 11243827"/>
              <a:gd name="connsiteY89" fmla="*/ 5605568 h 5687273"/>
              <a:gd name="connsiteX90" fmla="*/ 8370014 w 11243827"/>
              <a:gd name="connsiteY90" fmla="*/ 5609900 h 5687273"/>
              <a:gd name="connsiteX91" fmla="*/ 8330544 w 11243827"/>
              <a:gd name="connsiteY91" fmla="*/ 5590964 h 5687273"/>
              <a:gd name="connsiteX92" fmla="*/ 8314221 w 11243827"/>
              <a:gd name="connsiteY92" fmla="*/ 5587682 h 5687273"/>
              <a:gd name="connsiteX93" fmla="*/ 8305502 w 11243827"/>
              <a:gd name="connsiteY93" fmla="*/ 5584868 h 5687273"/>
              <a:gd name="connsiteX94" fmla="*/ 8304962 w 11243827"/>
              <a:gd name="connsiteY94" fmla="*/ 5584007 h 5687273"/>
              <a:gd name="connsiteX95" fmla="*/ 8276324 w 11243827"/>
              <a:gd name="connsiteY95" fmla="*/ 5588260 h 5687273"/>
              <a:gd name="connsiteX96" fmla="*/ 8272522 w 11243827"/>
              <a:gd name="connsiteY96" fmla="*/ 5587226 h 5687273"/>
              <a:gd name="connsiteX97" fmla="*/ 8253857 w 11243827"/>
              <a:gd name="connsiteY97" fmla="*/ 5592043 h 5687273"/>
              <a:gd name="connsiteX98" fmla="*/ 8244212 w 11243827"/>
              <a:gd name="connsiteY98" fmla="*/ 5593439 h 5687273"/>
              <a:gd name="connsiteX99" fmla="*/ 8241488 w 11243827"/>
              <a:gd name="connsiteY99" fmla="*/ 5596085 h 5687273"/>
              <a:gd name="connsiteX100" fmla="*/ 8227256 w 11243827"/>
              <a:gd name="connsiteY100" fmla="*/ 5597005 h 5687273"/>
              <a:gd name="connsiteX101" fmla="*/ 8225619 w 11243827"/>
              <a:gd name="connsiteY101" fmla="*/ 5596262 h 5687273"/>
              <a:gd name="connsiteX102" fmla="*/ 8213882 w 11243827"/>
              <a:gd name="connsiteY102" fmla="*/ 5600179 h 5687273"/>
              <a:gd name="connsiteX103" fmla="*/ 8204045 w 11243827"/>
              <a:gd name="connsiteY103" fmla="*/ 5607275 h 5687273"/>
              <a:gd name="connsiteX104" fmla="*/ 8082989 w 11243827"/>
              <a:gd name="connsiteY104" fmla="*/ 5603160 h 5687273"/>
              <a:gd name="connsiteX105" fmla="*/ 7976942 w 11243827"/>
              <a:gd name="connsiteY105" fmla="*/ 5598455 h 5687273"/>
              <a:gd name="connsiteX106" fmla="*/ 7915584 w 11243827"/>
              <a:gd name="connsiteY106" fmla="*/ 5684635 h 5687273"/>
              <a:gd name="connsiteX107" fmla="*/ 7727691 w 11243827"/>
              <a:gd name="connsiteY107" fmla="*/ 5621064 h 5687273"/>
              <a:gd name="connsiteX108" fmla="*/ 7685998 w 11243827"/>
              <a:gd name="connsiteY108" fmla="*/ 5615564 h 5687273"/>
              <a:gd name="connsiteX109" fmla="*/ 7649302 w 11243827"/>
              <a:gd name="connsiteY109" fmla="*/ 5626541 h 5687273"/>
              <a:gd name="connsiteX110" fmla="*/ 7634083 w 11243827"/>
              <a:gd name="connsiteY110" fmla="*/ 5620862 h 5687273"/>
              <a:gd name="connsiteX111" fmla="*/ 7631455 w 11243827"/>
              <a:gd name="connsiteY111" fmla="*/ 5619708 h 5687273"/>
              <a:gd name="connsiteX112" fmla="*/ 7620952 w 11243827"/>
              <a:gd name="connsiteY112" fmla="*/ 5618872 h 5687273"/>
              <a:gd name="connsiteX113" fmla="*/ 7617992 w 11243827"/>
              <a:gd name="connsiteY113" fmla="*/ 5613914 h 5687273"/>
              <a:gd name="connsiteX114" fmla="*/ 7602182 w 11243827"/>
              <a:gd name="connsiteY114" fmla="*/ 5609271 h 5687273"/>
              <a:gd name="connsiteX115" fmla="*/ 7582847 w 11243827"/>
              <a:gd name="connsiteY115" fmla="*/ 5609047 h 5687273"/>
              <a:gd name="connsiteX116" fmla="*/ 7514158 w 11243827"/>
              <a:gd name="connsiteY116" fmla="*/ 5607737 h 5687273"/>
              <a:gd name="connsiteX117" fmla="*/ 7502955 w 11243827"/>
              <a:gd name="connsiteY117" fmla="*/ 5610415 h 5687273"/>
              <a:gd name="connsiteX118" fmla="*/ 7466391 w 11243827"/>
              <a:gd name="connsiteY118" fmla="*/ 5605949 h 5687273"/>
              <a:gd name="connsiteX119" fmla="*/ 7433806 w 11243827"/>
              <a:gd name="connsiteY119" fmla="*/ 5604945 h 5687273"/>
              <a:gd name="connsiteX120" fmla="*/ 7412693 w 11243827"/>
              <a:gd name="connsiteY120" fmla="*/ 5607075 h 5687273"/>
              <a:gd name="connsiteX121" fmla="*/ 7407159 w 11243827"/>
              <a:gd name="connsiteY121" fmla="*/ 5605310 h 5687273"/>
              <a:gd name="connsiteX122" fmla="*/ 7385900 w 11243827"/>
              <a:gd name="connsiteY122" fmla="*/ 5604171 h 5687273"/>
              <a:gd name="connsiteX123" fmla="*/ 7375071 w 11243827"/>
              <a:gd name="connsiteY123" fmla="*/ 5606788 h 5687273"/>
              <a:gd name="connsiteX124" fmla="*/ 7364382 w 11243827"/>
              <a:gd name="connsiteY124" fmla="*/ 5600762 h 5687273"/>
              <a:gd name="connsiteX125" fmla="*/ 7361770 w 11243827"/>
              <a:gd name="connsiteY125" fmla="*/ 5596347 h 5687273"/>
              <a:gd name="connsiteX126" fmla="*/ 7346641 w 11243827"/>
              <a:gd name="connsiteY126" fmla="*/ 5598329 h 5687273"/>
              <a:gd name="connsiteX127" fmla="*/ 7334238 w 11243827"/>
              <a:gd name="connsiteY127" fmla="*/ 5594014 h 5687273"/>
              <a:gd name="connsiteX128" fmla="*/ 7323426 w 11243827"/>
              <a:gd name="connsiteY128" fmla="*/ 5596835 h 5687273"/>
              <a:gd name="connsiteX129" fmla="*/ 7318938 w 11243827"/>
              <a:gd name="connsiteY129" fmla="*/ 5596200 h 5687273"/>
              <a:gd name="connsiteX130" fmla="*/ 7307784 w 11243827"/>
              <a:gd name="connsiteY130" fmla="*/ 5594065 h 5687273"/>
              <a:gd name="connsiteX131" fmla="*/ 7288540 w 11243827"/>
              <a:gd name="connsiteY131" fmla="*/ 5589320 h 5687273"/>
              <a:gd name="connsiteX132" fmla="*/ 7282537 w 11243827"/>
              <a:gd name="connsiteY132" fmla="*/ 5588660 h 5687273"/>
              <a:gd name="connsiteX133" fmla="*/ 7269466 w 11243827"/>
              <a:gd name="connsiteY133" fmla="*/ 5581404 h 5687273"/>
              <a:gd name="connsiteX134" fmla="*/ 7244165 w 11243827"/>
              <a:gd name="connsiteY134" fmla="*/ 5575200 h 5687273"/>
              <a:gd name="connsiteX135" fmla="*/ 7199619 w 11243827"/>
              <a:gd name="connsiteY135" fmla="*/ 5553550 h 5687273"/>
              <a:gd name="connsiteX136" fmla="*/ 7173434 w 11243827"/>
              <a:gd name="connsiteY136" fmla="*/ 5543219 h 5687273"/>
              <a:gd name="connsiteX137" fmla="*/ 7155718 w 11243827"/>
              <a:gd name="connsiteY137" fmla="*/ 5533697 h 5687273"/>
              <a:gd name="connsiteX138" fmla="*/ 7103430 w 11243827"/>
              <a:gd name="connsiteY138" fmla="*/ 5520249 h 5687273"/>
              <a:gd name="connsiteX139" fmla="*/ 7013746 w 11243827"/>
              <a:gd name="connsiteY139" fmla="*/ 5502470 h 5687273"/>
              <a:gd name="connsiteX140" fmla="*/ 6995379 w 11243827"/>
              <a:gd name="connsiteY140" fmla="*/ 5497693 h 5687273"/>
              <a:gd name="connsiteX141" fmla="*/ 6982475 w 11243827"/>
              <a:gd name="connsiteY141" fmla="*/ 5489641 h 5687273"/>
              <a:gd name="connsiteX142" fmla="*/ 6981994 w 11243827"/>
              <a:gd name="connsiteY142" fmla="*/ 5484335 h 5687273"/>
              <a:gd name="connsiteX143" fmla="*/ 6972355 w 11243827"/>
              <a:gd name="connsiteY143" fmla="*/ 5481074 h 5687273"/>
              <a:gd name="connsiteX144" fmla="*/ 6970394 w 11243827"/>
              <a:gd name="connsiteY144" fmla="*/ 5479383 h 5687273"/>
              <a:gd name="connsiteX145" fmla="*/ 6958543 w 11243827"/>
              <a:gd name="connsiteY145" fmla="*/ 5470507 h 5687273"/>
              <a:gd name="connsiteX146" fmla="*/ 6918276 w 11243827"/>
              <a:gd name="connsiteY146" fmla="*/ 5472034 h 5687273"/>
              <a:gd name="connsiteX147" fmla="*/ 6881046 w 11243827"/>
              <a:gd name="connsiteY147" fmla="*/ 5457070 h 5687273"/>
              <a:gd name="connsiteX148" fmla="*/ 6752164 w 11243827"/>
              <a:gd name="connsiteY148" fmla="*/ 5425021 h 5687273"/>
              <a:gd name="connsiteX149" fmla="*/ 6724964 w 11243827"/>
              <a:gd name="connsiteY149" fmla="*/ 5414071 h 5687273"/>
              <a:gd name="connsiteX150" fmla="*/ 6683286 w 11243827"/>
              <a:gd name="connsiteY150" fmla="*/ 5405383 h 5687273"/>
              <a:gd name="connsiteX151" fmla="*/ 6644277 w 11243827"/>
              <a:gd name="connsiteY151" fmla="*/ 5429684 h 5687273"/>
              <a:gd name="connsiteX152" fmla="*/ 6532914 w 11243827"/>
              <a:gd name="connsiteY152" fmla="*/ 5431205 h 5687273"/>
              <a:gd name="connsiteX153" fmla="*/ 6307459 w 11243827"/>
              <a:gd name="connsiteY153" fmla="*/ 5467087 h 5687273"/>
              <a:gd name="connsiteX154" fmla="*/ 6196243 w 11243827"/>
              <a:gd name="connsiteY154" fmla="*/ 5515042 h 5687273"/>
              <a:gd name="connsiteX155" fmla="*/ 6099124 w 11243827"/>
              <a:gd name="connsiteY155" fmla="*/ 5516848 h 5687273"/>
              <a:gd name="connsiteX156" fmla="*/ 6016077 w 11243827"/>
              <a:gd name="connsiteY156" fmla="*/ 5528642 h 5687273"/>
              <a:gd name="connsiteX157" fmla="*/ 6004389 w 11243827"/>
              <a:gd name="connsiteY157" fmla="*/ 5531206 h 5687273"/>
              <a:gd name="connsiteX158" fmla="*/ 5933945 w 11243827"/>
              <a:gd name="connsiteY158" fmla="*/ 5538840 h 5687273"/>
              <a:gd name="connsiteX159" fmla="*/ 5883936 w 11243827"/>
              <a:gd name="connsiteY159" fmla="*/ 5553807 h 5687273"/>
              <a:gd name="connsiteX160" fmla="*/ 5798331 w 11243827"/>
              <a:gd name="connsiteY160" fmla="*/ 5564248 h 5687273"/>
              <a:gd name="connsiteX161" fmla="*/ 5712738 w 11243827"/>
              <a:gd name="connsiteY161" fmla="*/ 5573120 h 5687273"/>
              <a:gd name="connsiteX162" fmla="*/ 5681342 w 11243827"/>
              <a:gd name="connsiteY162" fmla="*/ 5575621 h 5687273"/>
              <a:gd name="connsiteX163" fmla="*/ 5627167 w 11243827"/>
              <a:gd name="connsiteY163" fmla="*/ 5583215 h 5687273"/>
              <a:gd name="connsiteX164" fmla="*/ 5591414 w 11243827"/>
              <a:gd name="connsiteY164" fmla="*/ 5587695 h 5687273"/>
              <a:gd name="connsiteX165" fmla="*/ 5583028 w 11243827"/>
              <a:gd name="connsiteY165" fmla="*/ 5580877 h 5687273"/>
              <a:gd name="connsiteX166" fmla="*/ 5549426 w 11243827"/>
              <a:gd name="connsiteY166" fmla="*/ 5582858 h 5687273"/>
              <a:gd name="connsiteX167" fmla="*/ 5519999 w 11243827"/>
              <a:gd name="connsiteY167" fmla="*/ 5592246 h 5687273"/>
              <a:gd name="connsiteX168" fmla="*/ 5480028 w 11243827"/>
              <a:gd name="connsiteY168" fmla="*/ 5597282 h 5687273"/>
              <a:gd name="connsiteX169" fmla="*/ 5456175 w 11243827"/>
              <a:gd name="connsiteY169" fmla="*/ 5600371 h 5687273"/>
              <a:gd name="connsiteX170" fmla="*/ 5388463 w 11243827"/>
              <a:gd name="connsiteY170" fmla="*/ 5602638 h 5687273"/>
              <a:gd name="connsiteX171" fmla="*/ 5265898 w 11243827"/>
              <a:gd name="connsiteY171" fmla="*/ 5591830 h 5687273"/>
              <a:gd name="connsiteX172" fmla="*/ 5231231 w 11243827"/>
              <a:gd name="connsiteY172" fmla="*/ 5592790 h 5687273"/>
              <a:gd name="connsiteX173" fmla="*/ 5226996 w 11243827"/>
              <a:gd name="connsiteY173" fmla="*/ 5595040 h 5687273"/>
              <a:gd name="connsiteX174" fmla="*/ 5175988 w 11243827"/>
              <a:gd name="connsiteY174" fmla="*/ 5588131 h 5687273"/>
              <a:gd name="connsiteX175" fmla="*/ 5107470 w 11243827"/>
              <a:gd name="connsiteY175" fmla="*/ 5594771 h 5687273"/>
              <a:gd name="connsiteX176" fmla="*/ 5027868 w 11243827"/>
              <a:gd name="connsiteY176" fmla="*/ 5605624 h 5687273"/>
              <a:gd name="connsiteX177" fmla="*/ 5007324 w 11243827"/>
              <a:gd name="connsiteY177" fmla="*/ 5609209 h 5687273"/>
              <a:gd name="connsiteX178" fmla="*/ 4952559 w 11243827"/>
              <a:gd name="connsiteY178" fmla="*/ 5611402 h 5687273"/>
              <a:gd name="connsiteX179" fmla="*/ 4826081 w 11243827"/>
              <a:gd name="connsiteY179" fmla="*/ 5616191 h 5687273"/>
              <a:gd name="connsiteX180" fmla="*/ 4823501 w 11243827"/>
              <a:gd name="connsiteY180" fmla="*/ 5619174 h 5687273"/>
              <a:gd name="connsiteX181" fmla="*/ 4813093 w 11243827"/>
              <a:gd name="connsiteY181" fmla="*/ 5620026 h 5687273"/>
              <a:gd name="connsiteX182" fmla="*/ 4810563 w 11243827"/>
              <a:gd name="connsiteY182" fmla="*/ 5620787 h 5687273"/>
              <a:gd name="connsiteX183" fmla="*/ 4795818 w 11243827"/>
              <a:gd name="connsiteY183" fmla="*/ 5624618 h 5687273"/>
              <a:gd name="connsiteX184" fmla="*/ 4758404 w 11243827"/>
              <a:gd name="connsiteY184" fmla="*/ 5619510 h 5687273"/>
              <a:gd name="connsiteX185" fmla="*/ 4717254 w 11243827"/>
              <a:gd name="connsiteY185" fmla="*/ 5624155 h 5687273"/>
              <a:gd name="connsiteX186" fmla="*/ 4591958 w 11243827"/>
              <a:gd name="connsiteY186" fmla="*/ 5624710 h 5687273"/>
              <a:gd name="connsiteX187" fmla="*/ 4476215 w 11243827"/>
              <a:gd name="connsiteY187" fmla="*/ 5628210 h 5687273"/>
              <a:gd name="connsiteX188" fmla="*/ 4425193 w 11243827"/>
              <a:gd name="connsiteY188" fmla="*/ 5627414 h 5687273"/>
              <a:gd name="connsiteX189" fmla="*/ 4383866 w 11243827"/>
              <a:gd name="connsiteY189" fmla="*/ 5626546 h 5687273"/>
              <a:gd name="connsiteX190" fmla="*/ 4385596 w 11243827"/>
              <a:gd name="connsiteY190" fmla="*/ 5634646 h 5687273"/>
              <a:gd name="connsiteX191" fmla="*/ 4360864 w 11243827"/>
              <a:gd name="connsiteY191" fmla="*/ 5641173 h 5687273"/>
              <a:gd name="connsiteX192" fmla="*/ 4328321 w 11243827"/>
              <a:gd name="connsiteY192" fmla="*/ 5626332 h 5687273"/>
              <a:gd name="connsiteX193" fmla="*/ 4309842 w 11243827"/>
              <a:gd name="connsiteY193" fmla="*/ 5626471 h 5687273"/>
              <a:gd name="connsiteX194" fmla="*/ 4277424 w 11243827"/>
              <a:gd name="connsiteY194" fmla="*/ 5631598 h 5687273"/>
              <a:gd name="connsiteX195" fmla="*/ 4266627 w 11243827"/>
              <a:gd name="connsiteY195" fmla="*/ 5633969 h 5687273"/>
              <a:gd name="connsiteX196" fmla="*/ 4185525 w 11243827"/>
              <a:gd name="connsiteY196" fmla="*/ 5617508 h 5687273"/>
              <a:gd name="connsiteX197" fmla="*/ 4177617 w 11243827"/>
              <a:gd name="connsiteY197" fmla="*/ 5610903 h 5687273"/>
              <a:gd name="connsiteX198" fmla="*/ 4136948 w 11243827"/>
              <a:gd name="connsiteY198" fmla="*/ 5608031 h 5687273"/>
              <a:gd name="connsiteX199" fmla="*/ 4132323 w 11243827"/>
              <a:gd name="connsiteY199" fmla="*/ 5609784 h 5687273"/>
              <a:gd name="connsiteX200" fmla="*/ 4098620 w 11243827"/>
              <a:gd name="connsiteY200" fmla="*/ 5599672 h 5687273"/>
              <a:gd name="connsiteX201" fmla="*/ 3963475 w 11243827"/>
              <a:gd name="connsiteY201" fmla="*/ 5581841 h 5687273"/>
              <a:gd name="connsiteX202" fmla="*/ 3703613 w 11243827"/>
              <a:gd name="connsiteY202" fmla="*/ 5572482 h 5687273"/>
              <a:gd name="connsiteX203" fmla="*/ 3432987 w 11243827"/>
              <a:gd name="connsiteY203" fmla="*/ 5545768 h 5687273"/>
              <a:gd name="connsiteX204" fmla="*/ 3176381 w 11243827"/>
              <a:gd name="connsiteY204" fmla="*/ 5556110 h 5687273"/>
              <a:gd name="connsiteX205" fmla="*/ 2710156 w 11243827"/>
              <a:gd name="connsiteY205" fmla="*/ 5527517 h 5687273"/>
              <a:gd name="connsiteX206" fmla="*/ 2550206 w 11243827"/>
              <a:gd name="connsiteY206" fmla="*/ 5524958 h 5687273"/>
              <a:gd name="connsiteX207" fmla="*/ 2443041 w 11243827"/>
              <a:gd name="connsiteY207" fmla="*/ 5523990 h 5687273"/>
              <a:gd name="connsiteX208" fmla="*/ 2435613 w 11243827"/>
              <a:gd name="connsiteY208" fmla="*/ 5526704 h 5687273"/>
              <a:gd name="connsiteX209" fmla="*/ 2405682 w 11243827"/>
              <a:gd name="connsiteY209" fmla="*/ 5528307 h 5687273"/>
              <a:gd name="connsiteX210" fmla="*/ 2397487 w 11243827"/>
              <a:gd name="connsiteY210" fmla="*/ 5540337 h 5687273"/>
              <a:gd name="connsiteX211" fmla="*/ 2297454 w 11243827"/>
              <a:gd name="connsiteY211" fmla="*/ 5550765 h 5687273"/>
              <a:gd name="connsiteX212" fmla="*/ 2056700 w 11243827"/>
              <a:gd name="connsiteY212" fmla="*/ 5555489 h 5687273"/>
              <a:gd name="connsiteX213" fmla="*/ 1878530 w 11243827"/>
              <a:gd name="connsiteY213" fmla="*/ 5535330 h 5687273"/>
              <a:gd name="connsiteX214" fmla="*/ 1859292 w 11243827"/>
              <a:gd name="connsiteY214" fmla="*/ 5535461 h 5687273"/>
              <a:gd name="connsiteX215" fmla="*/ 1835626 w 11243827"/>
              <a:gd name="connsiteY215" fmla="*/ 5533793 h 5687273"/>
              <a:gd name="connsiteX216" fmla="*/ 1798939 w 11243827"/>
              <a:gd name="connsiteY216" fmla="*/ 5540285 h 5687273"/>
              <a:gd name="connsiteX217" fmla="*/ 1779046 w 11243827"/>
              <a:gd name="connsiteY217" fmla="*/ 5549949 h 5687273"/>
              <a:gd name="connsiteX218" fmla="*/ 1772421 w 11243827"/>
              <a:gd name="connsiteY218" fmla="*/ 5549018 h 5687273"/>
              <a:gd name="connsiteX219" fmla="*/ 1772052 w 11243827"/>
              <a:gd name="connsiteY219" fmla="*/ 5545689 h 5687273"/>
              <a:gd name="connsiteX220" fmla="*/ 1711543 w 11243827"/>
              <a:gd name="connsiteY220" fmla="*/ 5534558 h 5687273"/>
              <a:gd name="connsiteX221" fmla="*/ 1698891 w 11243827"/>
              <a:gd name="connsiteY221" fmla="*/ 5513187 h 5687273"/>
              <a:gd name="connsiteX222" fmla="*/ 1538763 w 11243827"/>
              <a:gd name="connsiteY222" fmla="*/ 5482781 h 5687273"/>
              <a:gd name="connsiteX223" fmla="*/ 1501533 w 11243827"/>
              <a:gd name="connsiteY223" fmla="*/ 5467817 h 5687273"/>
              <a:gd name="connsiteX224" fmla="*/ 1461266 w 11243827"/>
              <a:gd name="connsiteY224" fmla="*/ 5469343 h 5687273"/>
              <a:gd name="connsiteX225" fmla="*/ 1449415 w 11243827"/>
              <a:gd name="connsiteY225" fmla="*/ 5460467 h 5687273"/>
              <a:gd name="connsiteX226" fmla="*/ 1447454 w 11243827"/>
              <a:gd name="connsiteY226" fmla="*/ 5458776 h 5687273"/>
              <a:gd name="connsiteX227" fmla="*/ 1437814 w 11243827"/>
              <a:gd name="connsiteY227" fmla="*/ 5455515 h 5687273"/>
              <a:gd name="connsiteX228" fmla="*/ 1437334 w 11243827"/>
              <a:gd name="connsiteY228" fmla="*/ 5450209 h 5687273"/>
              <a:gd name="connsiteX229" fmla="*/ 1424429 w 11243827"/>
              <a:gd name="connsiteY229" fmla="*/ 5442157 h 5687273"/>
              <a:gd name="connsiteX230" fmla="*/ 1406063 w 11243827"/>
              <a:gd name="connsiteY230" fmla="*/ 5437380 h 5687273"/>
              <a:gd name="connsiteX231" fmla="*/ 1316379 w 11243827"/>
              <a:gd name="connsiteY231" fmla="*/ 5419601 h 5687273"/>
              <a:gd name="connsiteX232" fmla="*/ 1264090 w 11243827"/>
              <a:gd name="connsiteY232" fmla="*/ 5406153 h 5687273"/>
              <a:gd name="connsiteX233" fmla="*/ 1246374 w 11243827"/>
              <a:gd name="connsiteY233" fmla="*/ 5396631 h 5687273"/>
              <a:gd name="connsiteX234" fmla="*/ 1220190 w 11243827"/>
              <a:gd name="connsiteY234" fmla="*/ 5386301 h 5687273"/>
              <a:gd name="connsiteX235" fmla="*/ 1175643 w 11243827"/>
              <a:gd name="connsiteY235" fmla="*/ 5364651 h 5687273"/>
              <a:gd name="connsiteX236" fmla="*/ 1150342 w 11243827"/>
              <a:gd name="connsiteY236" fmla="*/ 5358447 h 5687273"/>
              <a:gd name="connsiteX237" fmla="*/ 1137272 w 11243827"/>
              <a:gd name="connsiteY237" fmla="*/ 5351191 h 5687273"/>
              <a:gd name="connsiteX238" fmla="*/ 1131268 w 11243827"/>
              <a:gd name="connsiteY238" fmla="*/ 5350530 h 5687273"/>
              <a:gd name="connsiteX239" fmla="*/ 1112024 w 11243827"/>
              <a:gd name="connsiteY239" fmla="*/ 5345786 h 5687273"/>
              <a:gd name="connsiteX240" fmla="*/ 1100870 w 11243827"/>
              <a:gd name="connsiteY240" fmla="*/ 5343651 h 5687273"/>
              <a:gd name="connsiteX241" fmla="*/ 1096383 w 11243827"/>
              <a:gd name="connsiteY241" fmla="*/ 5343015 h 5687273"/>
              <a:gd name="connsiteX242" fmla="*/ 1085571 w 11243827"/>
              <a:gd name="connsiteY242" fmla="*/ 5345836 h 5687273"/>
              <a:gd name="connsiteX243" fmla="*/ 1073168 w 11243827"/>
              <a:gd name="connsiteY243" fmla="*/ 5341521 h 5687273"/>
              <a:gd name="connsiteX244" fmla="*/ 1058039 w 11243827"/>
              <a:gd name="connsiteY244" fmla="*/ 5343504 h 5687273"/>
              <a:gd name="connsiteX245" fmla="*/ 1055426 w 11243827"/>
              <a:gd name="connsiteY245" fmla="*/ 5339088 h 5687273"/>
              <a:gd name="connsiteX246" fmla="*/ 1044738 w 11243827"/>
              <a:gd name="connsiteY246" fmla="*/ 5333063 h 5687273"/>
              <a:gd name="connsiteX247" fmla="*/ 1033909 w 11243827"/>
              <a:gd name="connsiteY247" fmla="*/ 5335680 h 5687273"/>
              <a:gd name="connsiteX248" fmla="*/ 1012649 w 11243827"/>
              <a:gd name="connsiteY248" fmla="*/ 5334541 h 5687273"/>
              <a:gd name="connsiteX249" fmla="*/ 1007115 w 11243827"/>
              <a:gd name="connsiteY249" fmla="*/ 5332775 h 5687273"/>
              <a:gd name="connsiteX250" fmla="*/ 986002 w 11243827"/>
              <a:gd name="connsiteY250" fmla="*/ 5334906 h 5687273"/>
              <a:gd name="connsiteX251" fmla="*/ 953418 w 11243827"/>
              <a:gd name="connsiteY251" fmla="*/ 5333901 h 5687273"/>
              <a:gd name="connsiteX252" fmla="*/ 916854 w 11243827"/>
              <a:gd name="connsiteY252" fmla="*/ 5329435 h 5687273"/>
              <a:gd name="connsiteX253" fmla="*/ 905651 w 11243827"/>
              <a:gd name="connsiteY253" fmla="*/ 5332114 h 5687273"/>
              <a:gd name="connsiteX254" fmla="*/ 836961 w 11243827"/>
              <a:gd name="connsiteY254" fmla="*/ 5330803 h 5687273"/>
              <a:gd name="connsiteX255" fmla="*/ 817627 w 11243827"/>
              <a:gd name="connsiteY255" fmla="*/ 5330580 h 5687273"/>
              <a:gd name="connsiteX256" fmla="*/ 801817 w 11243827"/>
              <a:gd name="connsiteY256" fmla="*/ 5325937 h 5687273"/>
              <a:gd name="connsiteX257" fmla="*/ 798857 w 11243827"/>
              <a:gd name="connsiteY257" fmla="*/ 5320979 h 5687273"/>
              <a:gd name="connsiteX258" fmla="*/ 788354 w 11243827"/>
              <a:gd name="connsiteY258" fmla="*/ 5320143 h 5687273"/>
              <a:gd name="connsiteX259" fmla="*/ 785726 w 11243827"/>
              <a:gd name="connsiteY259" fmla="*/ 5318989 h 5687273"/>
              <a:gd name="connsiteX260" fmla="*/ 770507 w 11243827"/>
              <a:gd name="connsiteY260" fmla="*/ 5313309 h 5687273"/>
              <a:gd name="connsiteX261" fmla="*/ 733810 w 11243827"/>
              <a:gd name="connsiteY261" fmla="*/ 5324286 h 5687273"/>
              <a:gd name="connsiteX262" fmla="*/ 692117 w 11243827"/>
              <a:gd name="connsiteY262" fmla="*/ 5318786 h 5687273"/>
              <a:gd name="connsiteX263" fmla="*/ 528894 w 11243827"/>
              <a:gd name="connsiteY263" fmla="*/ 5327578 h 5687273"/>
              <a:gd name="connsiteX264" fmla="*/ 507005 w 11243827"/>
              <a:gd name="connsiteY264" fmla="*/ 5310149 h 5687273"/>
              <a:gd name="connsiteX265" fmla="*/ 441302 w 11243827"/>
              <a:gd name="connsiteY265" fmla="*/ 5307062 h 5687273"/>
              <a:gd name="connsiteX266" fmla="*/ 336819 w 11243827"/>
              <a:gd name="connsiteY266" fmla="*/ 5336690 h 5687273"/>
              <a:gd name="connsiteX267" fmla="*/ 215763 w 11243827"/>
              <a:gd name="connsiteY267" fmla="*/ 5332575 h 5687273"/>
              <a:gd name="connsiteX268" fmla="*/ 205927 w 11243827"/>
              <a:gd name="connsiteY268" fmla="*/ 5339672 h 5687273"/>
              <a:gd name="connsiteX269" fmla="*/ 194189 w 11243827"/>
              <a:gd name="connsiteY269" fmla="*/ 5343588 h 5687273"/>
              <a:gd name="connsiteX270" fmla="*/ 192552 w 11243827"/>
              <a:gd name="connsiteY270" fmla="*/ 5342845 h 5687273"/>
              <a:gd name="connsiteX271" fmla="*/ 178320 w 11243827"/>
              <a:gd name="connsiteY271" fmla="*/ 5343766 h 5687273"/>
              <a:gd name="connsiteX272" fmla="*/ 175596 w 11243827"/>
              <a:gd name="connsiteY272" fmla="*/ 5346411 h 5687273"/>
              <a:gd name="connsiteX273" fmla="*/ 165951 w 11243827"/>
              <a:gd name="connsiteY273" fmla="*/ 5347808 h 5687273"/>
              <a:gd name="connsiteX274" fmla="*/ 147287 w 11243827"/>
              <a:gd name="connsiteY274" fmla="*/ 5352625 h 5687273"/>
              <a:gd name="connsiteX275" fmla="*/ 143484 w 11243827"/>
              <a:gd name="connsiteY275" fmla="*/ 5351591 h 5687273"/>
              <a:gd name="connsiteX276" fmla="*/ 114847 w 11243827"/>
              <a:gd name="connsiteY276" fmla="*/ 5355844 h 5687273"/>
              <a:gd name="connsiteX277" fmla="*/ 114306 w 11243827"/>
              <a:gd name="connsiteY277" fmla="*/ 5354983 h 5687273"/>
              <a:gd name="connsiteX278" fmla="*/ 105588 w 11243827"/>
              <a:gd name="connsiteY278" fmla="*/ 5352169 h 5687273"/>
              <a:gd name="connsiteX279" fmla="*/ 89264 w 11243827"/>
              <a:gd name="connsiteY279" fmla="*/ 5348886 h 5687273"/>
              <a:gd name="connsiteX280" fmla="*/ 49794 w 11243827"/>
              <a:gd name="connsiteY280" fmla="*/ 5329950 h 5687273"/>
              <a:gd name="connsiteX281" fmla="*/ 19924 w 11243827"/>
              <a:gd name="connsiteY281" fmla="*/ 5334282 h 5687273"/>
              <a:gd name="connsiteX282" fmla="*/ 13819 w 11243827"/>
              <a:gd name="connsiteY282" fmla="*/ 5334653 h 5687273"/>
              <a:gd name="connsiteX283" fmla="*/ 13657 w 11243827"/>
              <a:gd name="connsiteY283" fmla="*/ 5334455 h 5687273"/>
              <a:gd name="connsiteX284" fmla="*/ 7139 w 11243827"/>
              <a:gd name="connsiteY284" fmla="*/ 5334438 h 5687273"/>
              <a:gd name="connsiteX285" fmla="*/ 2684 w 11243827"/>
              <a:gd name="connsiteY285" fmla="*/ 5335333 h 5687273"/>
              <a:gd name="connsiteX286" fmla="*/ 0 w 11243827"/>
              <a:gd name="connsiteY286" fmla="*/ 5335496 h 5687273"/>
              <a:gd name="connsiteX287" fmla="*/ 0 w 11243827"/>
              <a:gd name="connsiteY287" fmla="*/ 10592 h 5687273"/>
              <a:gd name="connsiteX288" fmla="*/ 11243827 w 11243827"/>
              <a:gd name="connsiteY288" fmla="*/ 0 h 56872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15763 w 11243827"/>
              <a:gd name="connsiteY266" fmla="*/ 5332575 h 5641173"/>
              <a:gd name="connsiteX267" fmla="*/ 205927 w 11243827"/>
              <a:gd name="connsiteY267" fmla="*/ 5339672 h 5641173"/>
              <a:gd name="connsiteX268" fmla="*/ 194189 w 11243827"/>
              <a:gd name="connsiteY268" fmla="*/ 5343588 h 5641173"/>
              <a:gd name="connsiteX269" fmla="*/ 192552 w 11243827"/>
              <a:gd name="connsiteY269" fmla="*/ 5342845 h 5641173"/>
              <a:gd name="connsiteX270" fmla="*/ 178320 w 11243827"/>
              <a:gd name="connsiteY270" fmla="*/ 5343766 h 5641173"/>
              <a:gd name="connsiteX271" fmla="*/ 175596 w 11243827"/>
              <a:gd name="connsiteY271" fmla="*/ 5346411 h 5641173"/>
              <a:gd name="connsiteX272" fmla="*/ 165951 w 11243827"/>
              <a:gd name="connsiteY272" fmla="*/ 5347808 h 5641173"/>
              <a:gd name="connsiteX273" fmla="*/ 147287 w 11243827"/>
              <a:gd name="connsiteY273" fmla="*/ 5352625 h 5641173"/>
              <a:gd name="connsiteX274" fmla="*/ 143484 w 11243827"/>
              <a:gd name="connsiteY274" fmla="*/ 5351591 h 5641173"/>
              <a:gd name="connsiteX275" fmla="*/ 114847 w 11243827"/>
              <a:gd name="connsiteY275" fmla="*/ 5355844 h 5641173"/>
              <a:gd name="connsiteX276" fmla="*/ 114306 w 11243827"/>
              <a:gd name="connsiteY276" fmla="*/ 5354983 h 5641173"/>
              <a:gd name="connsiteX277" fmla="*/ 105588 w 11243827"/>
              <a:gd name="connsiteY277" fmla="*/ 5352169 h 5641173"/>
              <a:gd name="connsiteX278" fmla="*/ 89264 w 11243827"/>
              <a:gd name="connsiteY278" fmla="*/ 5348886 h 5641173"/>
              <a:gd name="connsiteX279" fmla="*/ 49794 w 11243827"/>
              <a:gd name="connsiteY279" fmla="*/ 5329950 h 5641173"/>
              <a:gd name="connsiteX280" fmla="*/ 19924 w 11243827"/>
              <a:gd name="connsiteY280" fmla="*/ 5334282 h 5641173"/>
              <a:gd name="connsiteX281" fmla="*/ 13819 w 11243827"/>
              <a:gd name="connsiteY281" fmla="*/ 5334653 h 5641173"/>
              <a:gd name="connsiteX282" fmla="*/ 13657 w 11243827"/>
              <a:gd name="connsiteY282" fmla="*/ 5334455 h 5641173"/>
              <a:gd name="connsiteX283" fmla="*/ 7139 w 11243827"/>
              <a:gd name="connsiteY283" fmla="*/ 5334438 h 5641173"/>
              <a:gd name="connsiteX284" fmla="*/ 2684 w 11243827"/>
              <a:gd name="connsiteY284" fmla="*/ 5335333 h 5641173"/>
              <a:gd name="connsiteX285" fmla="*/ 0 w 11243827"/>
              <a:gd name="connsiteY285" fmla="*/ 5335496 h 5641173"/>
              <a:gd name="connsiteX286" fmla="*/ 0 w 11243827"/>
              <a:gd name="connsiteY286" fmla="*/ 10592 h 5641173"/>
              <a:gd name="connsiteX287" fmla="*/ 11243827 w 11243827"/>
              <a:gd name="connsiteY287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15763 w 11243827"/>
              <a:gd name="connsiteY266" fmla="*/ 5332575 h 5641173"/>
              <a:gd name="connsiteX267" fmla="*/ 270932 w 11243827"/>
              <a:gd name="connsiteY267" fmla="*/ 5345451 h 5641173"/>
              <a:gd name="connsiteX268" fmla="*/ 194189 w 11243827"/>
              <a:gd name="connsiteY268" fmla="*/ 5343588 h 5641173"/>
              <a:gd name="connsiteX269" fmla="*/ 192552 w 11243827"/>
              <a:gd name="connsiteY269" fmla="*/ 5342845 h 5641173"/>
              <a:gd name="connsiteX270" fmla="*/ 178320 w 11243827"/>
              <a:gd name="connsiteY270" fmla="*/ 5343766 h 5641173"/>
              <a:gd name="connsiteX271" fmla="*/ 175596 w 11243827"/>
              <a:gd name="connsiteY271" fmla="*/ 5346411 h 5641173"/>
              <a:gd name="connsiteX272" fmla="*/ 165951 w 11243827"/>
              <a:gd name="connsiteY272" fmla="*/ 5347808 h 5641173"/>
              <a:gd name="connsiteX273" fmla="*/ 147287 w 11243827"/>
              <a:gd name="connsiteY273" fmla="*/ 5352625 h 5641173"/>
              <a:gd name="connsiteX274" fmla="*/ 143484 w 11243827"/>
              <a:gd name="connsiteY274" fmla="*/ 5351591 h 5641173"/>
              <a:gd name="connsiteX275" fmla="*/ 114847 w 11243827"/>
              <a:gd name="connsiteY275" fmla="*/ 5355844 h 5641173"/>
              <a:gd name="connsiteX276" fmla="*/ 114306 w 11243827"/>
              <a:gd name="connsiteY276" fmla="*/ 5354983 h 5641173"/>
              <a:gd name="connsiteX277" fmla="*/ 105588 w 11243827"/>
              <a:gd name="connsiteY277" fmla="*/ 5352169 h 5641173"/>
              <a:gd name="connsiteX278" fmla="*/ 89264 w 11243827"/>
              <a:gd name="connsiteY278" fmla="*/ 5348886 h 5641173"/>
              <a:gd name="connsiteX279" fmla="*/ 49794 w 11243827"/>
              <a:gd name="connsiteY279" fmla="*/ 5329950 h 5641173"/>
              <a:gd name="connsiteX280" fmla="*/ 19924 w 11243827"/>
              <a:gd name="connsiteY280" fmla="*/ 5334282 h 5641173"/>
              <a:gd name="connsiteX281" fmla="*/ 13819 w 11243827"/>
              <a:gd name="connsiteY281" fmla="*/ 5334653 h 5641173"/>
              <a:gd name="connsiteX282" fmla="*/ 13657 w 11243827"/>
              <a:gd name="connsiteY282" fmla="*/ 5334455 h 5641173"/>
              <a:gd name="connsiteX283" fmla="*/ 7139 w 11243827"/>
              <a:gd name="connsiteY283" fmla="*/ 5334438 h 5641173"/>
              <a:gd name="connsiteX284" fmla="*/ 2684 w 11243827"/>
              <a:gd name="connsiteY284" fmla="*/ 5335333 h 5641173"/>
              <a:gd name="connsiteX285" fmla="*/ 0 w 11243827"/>
              <a:gd name="connsiteY285" fmla="*/ 5335496 h 5641173"/>
              <a:gd name="connsiteX286" fmla="*/ 0 w 11243827"/>
              <a:gd name="connsiteY286" fmla="*/ 10592 h 5641173"/>
              <a:gd name="connsiteX287" fmla="*/ 11243827 w 11243827"/>
              <a:gd name="connsiteY287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65951 w 11243827"/>
              <a:gd name="connsiteY271" fmla="*/ 5347808 h 5641173"/>
              <a:gd name="connsiteX272" fmla="*/ 147287 w 11243827"/>
              <a:gd name="connsiteY272" fmla="*/ 5352625 h 5641173"/>
              <a:gd name="connsiteX273" fmla="*/ 143484 w 11243827"/>
              <a:gd name="connsiteY273" fmla="*/ 5351591 h 5641173"/>
              <a:gd name="connsiteX274" fmla="*/ 114847 w 11243827"/>
              <a:gd name="connsiteY274" fmla="*/ 5355844 h 5641173"/>
              <a:gd name="connsiteX275" fmla="*/ 114306 w 11243827"/>
              <a:gd name="connsiteY275" fmla="*/ 5354983 h 5641173"/>
              <a:gd name="connsiteX276" fmla="*/ 105588 w 11243827"/>
              <a:gd name="connsiteY276" fmla="*/ 5352169 h 5641173"/>
              <a:gd name="connsiteX277" fmla="*/ 89264 w 11243827"/>
              <a:gd name="connsiteY277" fmla="*/ 5348886 h 5641173"/>
              <a:gd name="connsiteX278" fmla="*/ 49794 w 11243827"/>
              <a:gd name="connsiteY278" fmla="*/ 5329950 h 5641173"/>
              <a:gd name="connsiteX279" fmla="*/ 19924 w 11243827"/>
              <a:gd name="connsiteY279" fmla="*/ 5334282 h 5641173"/>
              <a:gd name="connsiteX280" fmla="*/ 13819 w 11243827"/>
              <a:gd name="connsiteY280" fmla="*/ 5334653 h 5641173"/>
              <a:gd name="connsiteX281" fmla="*/ 13657 w 11243827"/>
              <a:gd name="connsiteY281" fmla="*/ 5334455 h 5641173"/>
              <a:gd name="connsiteX282" fmla="*/ 7139 w 11243827"/>
              <a:gd name="connsiteY282" fmla="*/ 5334438 h 5641173"/>
              <a:gd name="connsiteX283" fmla="*/ 2684 w 11243827"/>
              <a:gd name="connsiteY283" fmla="*/ 5335333 h 5641173"/>
              <a:gd name="connsiteX284" fmla="*/ 0 w 11243827"/>
              <a:gd name="connsiteY284" fmla="*/ 5335496 h 5641173"/>
              <a:gd name="connsiteX285" fmla="*/ 0 w 11243827"/>
              <a:gd name="connsiteY285" fmla="*/ 10592 h 5641173"/>
              <a:gd name="connsiteX286" fmla="*/ 11243827 w 11243827"/>
              <a:gd name="connsiteY286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65951 w 11243827"/>
              <a:gd name="connsiteY271" fmla="*/ 5347808 h 5641173"/>
              <a:gd name="connsiteX272" fmla="*/ 147287 w 11243827"/>
              <a:gd name="connsiteY272" fmla="*/ 5352625 h 5641173"/>
              <a:gd name="connsiteX273" fmla="*/ 143484 w 11243827"/>
              <a:gd name="connsiteY273" fmla="*/ 5351591 h 5641173"/>
              <a:gd name="connsiteX274" fmla="*/ 114847 w 11243827"/>
              <a:gd name="connsiteY274" fmla="*/ 5355844 h 5641173"/>
              <a:gd name="connsiteX275" fmla="*/ 114306 w 11243827"/>
              <a:gd name="connsiteY275" fmla="*/ 5354983 h 5641173"/>
              <a:gd name="connsiteX276" fmla="*/ 89264 w 11243827"/>
              <a:gd name="connsiteY276" fmla="*/ 5348886 h 5641173"/>
              <a:gd name="connsiteX277" fmla="*/ 49794 w 11243827"/>
              <a:gd name="connsiteY277" fmla="*/ 5329950 h 5641173"/>
              <a:gd name="connsiteX278" fmla="*/ 19924 w 11243827"/>
              <a:gd name="connsiteY278" fmla="*/ 5334282 h 5641173"/>
              <a:gd name="connsiteX279" fmla="*/ 13819 w 11243827"/>
              <a:gd name="connsiteY279" fmla="*/ 5334653 h 5641173"/>
              <a:gd name="connsiteX280" fmla="*/ 13657 w 11243827"/>
              <a:gd name="connsiteY280" fmla="*/ 5334455 h 5641173"/>
              <a:gd name="connsiteX281" fmla="*/ 7139 w 11243827"/>
              <a:gd name="connsiteY281" fmla="*/ 5334438 h 5641173"/>
              <a:gd name="connsiteX282" fmla="*/ 2684 w 11243827"/>
              <a:gd name="connsiteY282" fmla="*/ 5335333 h 5641173"/>
              <a:gd name="connsiteX283" fmla="*/ 0 w 11243827"/>
              <a:gd name="connsiteY283" fmla="*/ 5335496 h 5641173"/>
              <a:gd name="connsiteX284" fmla="*/ 0 w 11243827"/>
              <a:gd name="connsiteY284" fmla="*/ 10592 h 5641173"/>
              <a:gd name="connsiteX285" fmla="*/ 11243827 w 11243827"/>
              <a:gd name="connsiteY285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65951 w 11243827"/>
              <a:gd name="connsiteY271" fmla="*/ 5347808 h 5641173"/>
              <a:gd name="connsiteX272" fmla="*/ 147287 w 11243827"/>
              <a:gd name="connsiteY272" fmla="*/ 5352625 h 5641173"/>
              <a:gd name="connsiteX273" fmla="*/ 114847 w 11243827"/>
              <a:gd name="connsiteY273" fmla="*/ 5355844 h 5641173"/>
              <a:gd name="connsiteX274" fmla="*/ 114306 w 11243827"/>
              <a:gd name="connsiteY274" fmla="*/ 5354983 h 5641173"/>
              <a:gd name="connsiteX275" fmla="*/ 89264 w 11243827"/>
              <a:gd name="connsiteY275" fmla="*/ 5348886 h 5641173"/>
              <a:gd name="connsiteX276" fmla="*/ 49794 w 11243827"/>
              <a:gd name="connsiteY276" fmla="*/ 5329950 h 5641173"/>
              <a:gd name="connsiteX277" fmla="*/ 19924 w 11243827"/>
              <a:gd name="connsiteY277" fmla="*/ 5334282 h 5641173"/>
              <a:gd name="connsiteX278" fmla="*/ 13819 w 11243827"/>
              <a:gd name="connsiteY278" fmla="*/ 5334653 h 5641173"/>
              <a:gd name="connsiteX279" fmla="*/ 13657 w 11243827"/>
              <a:gd name="connsiteY279" fmla="*/ 5334455 h 5641173"/>
              <a:gd name="connsiteX280" fmla="*/ 7139 w 11243827"/>
              <a:gd name="connsiteY280" fmla="*/ 5334438 h 5641173"/>
              <a:gd name="connsiteX281" fmla="*/ 2684 w 11243827"/>
              <a:gd name="connsiteY281" fmla="*/ 5335333 h 5641173"/>
              <a:gd name="connsiteX282" fmla="*/ 0 w 11243827"/>
              <a:gd name="connsiteY282" fmla="*/ 5335496 h 5641173"/>
              <a:gd name="connsiteX283" fmla="*/ 0 w 11243827"/>
              <a:gd name="connsiteY283" fmla="*/ 10592 h 5641173"/>
              <a:gd name="connsiteX284" fmla="*/ 11243827 w 11243827"/>
              <a:gd name="connsiteY284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47287 w 11243827"/>
              <a:gd name="connsiteY271" fmla="*/ 5352625 h 5641173"/>
              <a:gd name="connsiteX272" fmla="*/ 114847 w 11243827"/>
              <a:gd name="connsiteY272" fmla="*/ 5355844 h 5641173"/>
              <a:gd name="connsiteX273" fmla="*/ 114306 w 11243827"/>
              <a:gd name="connsiteY273" fmla="*/ 5354983 h 5641173"/>
              <a:gd name="connsiteX274" fmla="*/ 89264 w 11243827"/>
              <a:gd name="connsiteY274" fmla="*/ 5348886 h 5641173"/>
              <a:gd name="connsiteX275" fmla="*/ 49794 w 11243827"/>
              <a:gd name="connsiteY275" fmla="*/ 5329950 h 5641173"/>
              <a:gd name="connsiteX276" fmla="*/ 19924 w 11243827"/>
              <a:gd name="connsiteY276" fmla="*/ 5334282 h 5641173"/>
              <a:gd name="connsiteX277" fmla="*/ 13819 w 11243827"/>
              <a:gd name="connsiteY277" fmla="*/ 5334653 h 5641173"/>
              <a:gd name="connsiteX278" fmla="*/ 13657 w 11243827"/>
              <a:gd name="connsiteY278" fmla="*/ 5334455 h 5641173"/>
              <a:gd name="connsiteX279" fmla="*/ 7139 w 11243827"/>
              <a:gd name="connsiteY279" fmla="*/ 5334438 h 5641173"/>
              <a:gd name="connsiteX280" fmla="*/ 2684 w 11243827"/>
              <a:gd name="connsiteY280" fmla="*/ 5335333 h 5641173"/>
              <a:gd name="connsiteX281" fmla="*/ 0 w 11243827"/>
              <a:gd name="connsiteY281" fmla="*/ 5335496 h 5641173"/>
              <a:gd name="connsiteX282" fmla="*/ 0 w 11243827"/>
              <a:gd name="connsiteY282" fmla="*/ 10592 h 5641173"/>
              <a:gd name="connsiteX283" fmla="*/ 11243827 w 11243827"/>
              <a:gd name="connsiteY283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12024 w 11243827"/>
              <a:gd name="connsiteY238" fmla="*/ 5345786 h 5641173"/>
              <a:gd name="connsiteX239" fmla="*/ 1100870 w 11243827"/>
              <a:gd name="connsiteY239" fmla="*/ 5343651 h 5641173"/>
              <a:gd name="connsiteX240" fmla="*/ 1096383 w 11243827"/>
              <a:gd name="connsiteY240" fmla="*/ 5343015 h 5641173"/>
              <a:gd name="connsiteX241" fmla="*/ 1085571 w 11243827"/>
              <a:gd name="connsiteY241" fmla="*/ 5345836 h 5641173"/>
              <a:gd name="connsiteX242" fmla="*/ 1073168 w 11243827"/>
              <a:gd name="connsiteY242" fmla="*/ 5341521 h 5641173"/>
              <a:gd name="connsiteX243" fmla="*/ 1058039 w 11243827"/>
              <a:gd name="connsiteY243" fmla="*/ 5343504 h 5641173"/>
              <a:gd name="connsiteX244" fmla="*/ 1055426 w 11243827"/>
              <a:gd name="connsiteY244" fmla="*/ 5339088 h 5641173"/>
              <a:gd name="connsiteX245" fmla="*/ 1044738 w 11243827"/>
              <a:gd name="connsiteY245" fmla="*/ 5333063 h 5641173"/>
              <a:gd name="connsiteX246" fmla="*/ 1033909 w 11243827"/>
              <a:gd name="connsiteY246" fmla="*/ 5335680 h 5641173"/>
              <a:gd name="connsiteX247" fmla="*/ 1012649 w 11243827"/>
              <a:gd name="connsiteY247" fmla="*/ 5334541 h 5641173"/>
              <a:gd name="connsiteX248" fmla="*/ 1007115 w 11243827"/>
              <a:gd name="connsiteY248" fmla="*/ 5332775 h 5641173"/>
              <a:gd name="connsiteX249" fmla="*/ 986002 w 11243827"/>
              <a:gd name="connsiteY249" fmla="*/ 5334906 h 5641173"/>
              <a:gd name="connsiteX250" fmla="*/ 953418 w 11243827"/>
              <a:gd name="connsiteY250" fmla="*/ 5333901 h 5641173"/>
              <a:gd name="connsiteX251" fmla="*/ 916854 w 11243827"/>
              <a:gd name="connsiteY251" fmla="*/ 5329435 h 5641173"/>
              <a:gd name="connsiteX252" fmla="*/ 905651 w 11243827"/>
              <a:gd name="connsiteY252" fmla="*/ 5332114 h 5641173"/>
              <a:gd name="connsiteX253" fmla="*/ 836961 w 11243827"/>
              <a:gd name="connsiteY253" fmla="*/ 5330803 h 5641173"/>
              <a:gd name="connsiteX254" fmla="*/ 817627 w 11243827"/>
              <a:gd name="connsiteY254" fmla="*/ 5330580 h 5641173"/>
              <a:gd name="connsiteX255" fmla="*/ 801817 w 11243827"/>
              <a:gd name="connsiteY255" fmla="*/ 5325937 h 5641173"/>
              <a:gd name="connsiteX256" fmla="*/ 798857 w 11243827"/>
              <a:gd name="connsiteY256" fmla="*/ 5320979 h 5641173"/>
              <a:gd name="connsiteX257" fmla="*/ 788354 w 11243827"/>
              <a:gd name="connsiteY257" fmla="*/ 5320143 h 5641173"/>
              <a:gd name="connsiteX258" fmla="*/ 785726 w 11243827"/>
              <a:gd name="connsiteY258" fmla="*/ 5318989 h 5641173"/>
              <a:gd name="connsiteX259" fmla="*/ 770507 w 11243827"/>
              <a:gd name="connsiteY259" fmla="*/ 5313309 h 5641173"/>
              <a:gd name="connsiteX260" fmla="*/ 733810 w 11243827"/>
              <a:gd name="connsiteY260" fmla="*/ 5324286 h 5641173"/>
              <a:gd name="connsiteX261" fmla="*/ 692117 w 11243827"/>
              <a:gd name="connsiteY261" fmla="*/ 5318786 h 5641173"/>
              <a:gd name="connsiteX262" fmla="*/ 574943 w 11243827"/>
              <a:gd name="connsiteY262" fmla="*/ 5327578 h 5641173"/>
              <a:gd name="connsiteX263" fmla="*/ 441302 w 11243827"/>
              <a:gd name="connsiteY263" fmla="*/ 5307062 h 5641173"/>
              <a:gd name="connsiteX264" fmla="*/ 336819 w 11243827"/>
              <a:gd name="connsiteY264" fmla="*/ 5336690 h 5641173"/>
              <a:gd name="connsiteX265" fmla="*/ 270932 w 11243827"/>
              <a:gd name="connsiteY265" fmla="*/ 5345451 h 5641173"/>
              <a:gd name="connsiteX266" fmla="*/ 194189 w 11243827"/>
              <a:gd name="connsiteY266" fmla="*/ 5343588 h 5641173"/>
              <a:gd name="connsiteX267" fmla="*/ 192552 w 11243827"/>
              <a:gd name="connsiteY267" fmla="*/ 5342845 h 5641173"/>
              <a:gd name="connsiteX268" fmla="*/ 178320 w 11243827"/>
              <a:gd name="connsiteY268" fmla="*/ 5343766 h 5641173"/>
              <a:gd name="connsiteX269" fmla="*/ 175596 w 11243827"/>
              <a:gd name="connsiteY269" fmla="*/ 5346411 h 5641173"/>
              <a:gd name="connsiteX270" fmla="*/ 147287 w 11243827"/>
              <a:gd name="connsiteY270" fmla="*/ 5352625 h 5641173"/>
              <a:gd name="connsiteX271" fmla="*/ 114847 w 11243827"/>
              <a:gd name="connsiteY271" fmla="*/ 5355844 h 5641173"/>
              <a:gd name="connsiteX272" fmla="*/ 114306 w 11243827"/>
              <a:gd name="connsiteY272" fmla="*/ 5354983 h 5641173"/>
              <a:gd name="connsiteX273" fmla="*/ 89264 w 11243827"/>
              <a:gd name="connsiteY273" fmla="*/ 5348886 h 5641173"/>
              <a:gd name="connsiteX274" fmla="*/ 49794 w 11243827"/>
              <a:gd name="connsiteY274" fmla="*/ 5329950 h 5641173"/>
              <a:gd name="connsiteX275" fmla="*/ 19924 w 11243827"/>
              <a:gd name="connsiteY275" fmla="*/ 5334282 h 5641173"/>
              <a:gd name="connsiteX276" fmla="*/ 13819 w 11243827"/>
              <a:gd name="connsiteY276" fmla="*/ 5334653 h 5641173"/>
              <a:gd name="connsiteX277" fmla="*/ 13657 w 11243827"/>
              <a:gd name="connsiteY277" fmla="*/ 5334455 h 5641173"/>
              <a:gd name="connsiteX278" fmla="*/ 7139 w 11243827"/>
              <a:gd name="connsiteY278" fmla="*/ 5334438 h 5641173"/>
              <a:gd name="connsiteX279" fmla="*/ 2684 w 11243827"/>
              <a:gd name="connsiteY279" fmla="*/ 5335333 h 5641173"/>
              <a:gd name="connsiteX280" fmla="*/ 0 w 11243827"/>
              <a:gd name="connsiteY280" fmla="*/ 5335496 h 5641173"/>
              <a:gd name="connsiteX281" fmla="*/ 0 w 11243827"/>
              <a:gd name="connsiteY281" fmla="*/ 10592 h 5641173"/>
              <a:gd name="connsiteX282" fmla="*/ 11243827 w 11243827"/>
              <a:gd name="connsiteY282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45836 h 5641173"/>
              <a:gd name="connsiteX241" fmla="*/ 1073168 w 11243827"/>
              <a:gd name="connsiteY241" fmla="*/ 5341521 h 5641173"/>
              <a:gd name="connsiteX242" fmla="*/ 1058039 w 11243827"/>
              <a:gd name="connsiteY242" fmla="*/ 5343504 h 5641173"/>
              <a:gd name="connsiteX243" fmla="*/ 1055426 w 11243827"/>
              <a:gd name="connsiteY243" fmla="*/ 5339088 h 5641173"/>
              <a:gd name="connsiteX244" fmla="*/ 1044738 w 11243827"/>
              <a:gd name="connsiteY244" fmla="*/ 5333063 h 5641173"/>
              <a:gd name="connsiteX245" fmla="*/ 1033909 w 11243827"/>
              <a:gd name="connsiteY245" fmla="*/ 5335680 h 5641173"/>
              <a:gd name="connsiteX246" fmla="*/ 1012649 w 11243827"/>
              <a:gd name="connsiteY246" fmla="*/ 5334541 h 5641173"/>
              <a:gd name="connsiteX247" fmla="*/ 1007115 w 11243827"/>
              <a:gd name="connsiteY247" fmla="*/ 5332775 h 5641173"/>
              <a:gd name="connsiteX248" fmla="*/ 986002 w 11243827"/>
              <a:gd name="connsiteY248" fmla="*/ 5334906 h 5641173"/>
              <a:gd name="connsiteX249" fmla="*/ 953418 w 11243827"/>
              <a:gd name="connsiteY249" fmla="*/ 5333901 h 5641173"/>
              <a:gd name="connsiteX250" fmla="*/ 916854 w 11243827"/>
              <a:gd name="connsiteY250" fmla="*/ 5329435 h 5641173"/>
              <a:gd name="connsiteX251" fmla="*/ 905651 w 11243827"/>
              <a:gd name="connsiteY251" fmla="*/ 5332114 h 5641173"/>
              <a:gd name="connsiteX252" fmla="*/ 836961 w 11243827"/>
              <a:gd name="connsiteY252" fmla="*/ 5330803 h 5641173"/>
              <a:gd name="connsiteX253" fmla="*/ 817627 w 11243827"/>
              <a:gd name="connsiteY253" fmla="*/ 5330580 h 5641173"/>
              <a:gd name="connsiteX254" fmla="*/ 801817 w 11243827"/>
              <a:gd name="connsiteY254" fmla="*/ 5325937 h 5641173"/>
              <a:gd name="connsiteX255" fmla="*/ 798857 w 11243827"/>
              <a:gd name="connsiteY255" fmla="*/ 5320979 h 5641173"/>
              <a:gd name="connsiteX256" fmla="*/ 788354 w 11243827"/>
              <a:gd name="connsiteY256" fmla="*/ 5320143 h 5641173"/>
              <a:gd name="connsiteX257" fmla="*/ 785726 w 11243827"/>
              <a:gd name="connsiteY257" fmla="*/ 5318989 h 5641173"/>
              <a:gd name="connsiteX258" fmla="*/ 770507 w 11243827"/>
              <a:gd name="connsiteY258" fmla="*/ 5313309 h 5641173"/>
              <a:gd name="connsiteX259" fmla="*/ 733810 w 11243827"/>
              <a:gd name="connsiteY259" fmla="*/ 5324286 h 5641173"/>
              <a:gd name="connsiteX260" fmla="*/ 692117 w 11243827"/>
              <a:gd name="connsiteY260" fmla="*/ 5318786 h 5641173"/>
              <a:gd name="connsiteX261" fmla="*/ 574943 w 11243827"/>
              <a:gd name="connsiteY261" fmla="*/ 5327578 h 5641173"/>
              <a:gd name="connsiteX262" fmla="*/ 441302 w 11243827"/>
              <a:gd name="connsiteY262" fmla="*/ 5307062 h 5641173"/>
              <a:gd name="connsiteX263" fmla="*/ 336819 w 11243827"/>
              <a:gd name="connsiteY263" fmla="*/ 5336690 h 5641173"/>
              <a:gd name="connsiteX264" fmla="*/ 270932 w 11243827"/>
              <a:gd name="connsiteY264" fmla="*/ 5345451 h 5641173"/>
              <a:gd name="connsiteX265" fmla="*/ 194189 w 11243827"/>
              <a:gd name="connsiteY265" fmla="*/ 5343588 h 5641173"/>
              <a:gd name="connsiteX266" fmla="*/ 192552 w 11243827"/>
              <a:gd name="connsiteY266" fmla="*/ 5342845 h 5641173"/>
              <a:gd name="connsiteX267" fmla="*/ 178320 w 11243827"/>
              <a:gd name="connsiteY267" fmla="*/ 5343766 h 5641173"/>
              <a:gd name="connsiteX268" fmla="*/ 175596 w 11243827"/>
              <a:gd name="connsiteY268" fmla="*/ 5346411 h 5641173"/>
              <a:gd name="connsiteX269" fmla="*/ 147287 w 11243827"/>
              <a:gd name="connsiteY269" fmla="*/ 5352625 h 5641173"/>
              <a:gd name="connsiteX270" fmla="*/ 114847 w 11243827"/>
              <a:gd name="connsiteY270" fmla="*/ 5355844 h 5641173"/>
              <a:gd name="connsiteX271" fmla="*/ 114306 w 11243827"/>
              <a:gd name="connsiteY271" fmla="*/ 5354983 h 5641173"/>
              <a:gd name="connsiteX272" fmla="*/ 89264 w 11243827"/>
              <a:gd name="connsiteY272" fmla="*/ 5348886 h 5641173"/>
              <a:gd name="connsiteX273" fmla="*/ 49794 w 11243827"/>
              <a:gd name="connsiteY273" fmla="*/ 5329950 h 5641173"/>
              <a:gd name="connsiteX274" fmla="*/ 19924 w 11243827"/>
              <a:gd name="connsiteY274" fmla="*/ 5334282 h 5641173"/>
              <a:gd name="connsiteX275" fmla="*/ 13819 w 11243827"/>
              <a:gd name="connsiteY275" fmla="*/ 5334653 h 5641173"/>
              <a:gd name="connsiteX276" fmla="*/ 13657 w 11243827"/>
              <a:gd name="connsiteY276" fmla="*/ 5334455 h 5641173"/>
              <a:gd name="connsiteX277" fmla="*/ 7139 w 11243827"/>
              <a:gd name="connsiteY277" fmla="*/ 5334438 h 5641173"/>
              <a:gd name="connsiteX278" fmla="*/ 2684 w 11243827"/>
              <a:gd name="connsiteY278" fmla="*/ 5335333 h 5641173"/>
              <a:gd name="connsiteX279" fmla="*/ 0 w 11243827"/>
              <a:gd name="connsiteY279" fmla="*/ 5335496 h 5641173"/>
              <a:gd name="connsiteX280" fmla="*/ 0 w 11243827"/>
              <a:gd name="connsiteY280" fmla="*/ 10592 h 5641173"/>
              <a:gd name="connsiteX281" fmla="*/ 11243827 w 11243827"/>
              <a:gd name="connsiteY281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45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6002 w 11243827"/>
              <a:gd name="connsiteY247" fmla="*/ 5334906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6961 w 11243827"/>
              <a:gd name="connsiteY251" fmla="*/ 5330803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58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6002 w 11243827"/>
              <a:gd name="connsiteY247" fmla="*/ 5334906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6961 w 11243827"/>
              <a:gd name="connsiteY251" fmla="*/ 5330803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58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7447 w 11243827"/>
              <a:gd name="connsiteY247" fmla="*/ 5346462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6961 w 11243827"/>
              <a:gd name="connsiteY251" fmla="*/ 5330803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58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7447 w 11243827"/>
              <a:gd name="connsiteY247" fmla="*/ 5346462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8405 w 11243827"/>
              <a:gd name="connsiteY251" fmla="*/ 5339470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58039 w 11243827"/>
              <a:gd name="connsiteY240" fmla="*/ 5343504 h 5641173"/>
              <a:gd name="connsiteX241" fmla="*/ 1055426 w 11243827"/>
              <a:gd name="connsiteY241" fmla="*/ 5339088 h 5641173"/>
              <a:gd name="connsiteX242" fmla="*/ 1044738 w 11243827"/>
              <a:gd name="connsiteY242" fmla="*/ 5333063 h 5641173"/>
              <a:gd name="connsiteX243" fmla="*/ 1033909 w 11243827"/>
              <a:gd name="connsiteY243" fmla="*/ 5335680 h 5641173"/>
              <a:gd name="connsiteX244" fmla="*/ 1012649 w 11243827"/>
              <a:gd name="connsiteY244" fmla="*/ 5334541 h 5641173"/>
              <a:gd name="connsiteX245" fmla="*/ 1007115 w 11243827"/>
              <a:gd name="connsiteY245" fmla="*/ 5332775 h 5641173"/>
              <a:gd name="connsiteX246" fmla="*/ 987447 w 11243827"/>
              <a:gd name="connsiteY246" fmla="*/ 5346462 h 5641173"/>
              <a:gd name="connsiteX247" fmla="*/ 953418 w 11243827"/>
              <a:gd name="connsiteY247" fmla="*/ 5333901 h 5641173"/>
              <a:gd name="connsiteX248" fmla="*/ 916854 w 11243827"/>
              <a:gd name="connsiteY248" fmla="*/ 5329435 h 5641173"/>
              <a:gd name="connsiteX249" fmla="*/ 905651 w 11243827"/>
              <a:gd name="connsiteY249" fmla="*/ 5332114 h 5641173"/>
              <a:gd name="connsiteX250" fmla="*/ 838405 w 11243827"/>
              <a:gd name="connsiteY250" fmla="*/ 5339470 h 5641173"/>
              <a:gd name="connsiteX251" fmla="*/ 817627 w 11243827"/>
              <a:gd name="connsiteY251" fmla="*/ 5330580 h 5641173"/>
              <a:gd name="connsiteX252" fmla="*/ 801817 w 11243827"/>
              <a:gd name="connsiteY252" fmla="*/ 5325937 h 5641173"/>
              <a:gd name="connsiteX253" fmla="*/ 798857 w 11243827"/>
              <a:gd name="connsiteY253" fmla="*/ 5320979 h 5641173"/>
              <a:gd name="connsiteX254" fmla="*/ 788354 w 11243827"/>
              <a:gd name="connsiteY254" fmla="*/ 5320143 h 5641173"/>
              <a:gd name="connsiteX255" fmla="*/ 785726 w 11243827"/>
              <a:gd name="connsiteY255" fmla="*/ 5318989 h 5641173"/>
              <a:gd name="connsiteX256" fmla="*/ 770507 w 11243827"/>
              <a:gd name="connsiteY256" fmla="*/ 5313309 h 5641173"/>
              <a:gd name="connsiteX257" fmla="*/ 733810 w 11243827"/>
              <a:gd name="connsiteY257" fmla="*/ 5324286 h 5641173"/>
              <a:gd name="connsiteX258" fmla="*/ 692117 w 11243827"/>
              <a:gd name="connsiteY258" fmla="*/ 5318786 h 5641173"/>
              <a:gd name="connsiteX259" fmla="*/ 574943 w 11243827"/>
              <a:gd name="connsiteY259" fmla="*/ 5327578 h 5641173"/>
              <a:gd name="connsiteX260" fmla="*/ 441302 w 11243827"/>
              <a:gd name="connsiteY260" fmla="*/ 5307062 h 5641173"/>
              <a:gd name="connsiteX261" fmla="*/ 336819 w 11243827"/>
              <a:gd name="connsiteY261" fmla="*/ 5336690 h 5641173"/>
              <a:gd name="connsiteX262" fmla="*/ 270932 w 11243827"/>
              <a:gd name="connsiteY262" fmla="*/ 5345451 h 5641173"/>
              <a:gd name="connsiteX263" fmla="*/ 194189 w 11243827"/>
              <a:gd name="connsiteY263" fmla="*/ 5343588 h 5641173"/>
              <a:gd name="connsiteX264" fmla="*/ 192552 w 11243827"/>
              <a:gd name="connsiteY264" fmla="*/ 5342845 h 5641173"/>
              <a:gd name="connsiteX265" fmla="*/ 178320 w 11243827"/>
              <a:gd name="connsiteY265" fmla="*/ 5343766 h 5641173"/>
              <a:gd name="connsiteX266" fmla="*/ 175596 w 11243827"/>
              <a:gd name="connsiteY266" fmla="*/ 5346411 h 5641173"/>
              <a:gd name="connsiteX267" fmla="*/ 147287 w 11243827"/>
              <a:gd name="connsiteY267" fmla="*/ 5352625 h 5641173"/>
              <a:gd name="connsiteX268" fmla="*/ 114847 w 11243827"/>
              <a:gd name="connsiteY268" fmla="*/ 5355844 h 5641173"/>
              <a:gd name="connsiteX269" fmla="*/ 114306 w 11243827"/>
              <a:gd name="connsiteY269" fmla="*/ 5354983 h 5641173"/>
              <a:gd name="connsiteX270" fmla="*/ 89264 w 11243827"/>
              <a:gd name="connsiteY270" fmla="*/ 5348886 h 5641173"/>
              <a:gd name="connsiteX271" fmla="*/ 49794 w 11243827"/>
              <a:gd name="connsiteY271" fmla="*/ 5329950 h 5641173"/>
              <a:gd name="connsiteX272" fmla="*/ 19924 w 11243827"/>
              <a:gd name="connsiteY272" fmla="*/ 5334282 h 5641173"/>
              <a:gd name="connsiteX273" fmla="*/ 13819 w 11243827"/>
              <a:gd name="connsiteY273" fmla="*/ 5334653 h 5641173"/>
              <a:gd name="connsiteX274" fmla="*/ 13657 w 11243827"/>
              <a:gd name="connsiteY274" fmla="*/ 5334455 h 5641173"/>
              <a:gd name="connsiteX275" fmla="*/ 7139 w 11243827"/>
              <a:gd name="connsiteY275" fmla="*/ 5334438 h 5641173"/>
              <a:gd name="connsiteX276" fmla="*/ 2684 w 11243827"/>
              <a:gd name="connsiteY276" fmla="*/ 5335333 h 5641173"/>
              <a:gd name="connsiteX277" fmla="*/ 0 w 11243827"/>
              <a:gd name="connsiteY277" fmla="*/ 5335496 h 5641173"/>
              <a:gd name="connsiteX278" fmla="*/ 0 w 11243827"/>
              <a:gd name="connsiteY278" fmla="*/ 10592 h 5641173"/>
              <a:gd name="connsiteX279" fmla="*/ 11243827 w 11243827"/>
              <a:gd name="connsiteY279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32830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58039 w 11243827"/>
              <a:gd name="connsiteY240" fmla="*/ 5343504 h 5641173"/>
              <a:gd name="connsiteX241" fmla="*/ 1055426 w 11243827"/>
              <a:gd name="connsiteY241" fmla="*/ 5339088 h 5641173"/>
              <a:gd name="connsiteX242" fmla="*/ 1044738 w 11243827"/>
              <a:gd name="connsiteY242" fmla="*/ 5333063 h 5641173"/>
              <a:gd name="connsiteX243" fmla="*/ 1033909 w 11243827"/>
              <a:gd name="connsiteY243" fmla="*/ 5335680 h 5641173"/>
              <a:gd name="connsiteX244" fmla="*/ 1012649 w 11243827"/>
              <a:gd name="connsiteY244" fmla="*/ 5334541 h 5641173"/>
              <a:gd name="connsiteX245" fmla="*/ 1007115 w 11243827"/>
              <a:gd name="connsiteY245" fmla="*/ 5332775 h 5641173"/>
              <a:gd name="connsiteX246" fmla="*/ 987447 w 11243827"/>
              <a:gd name="connsiteY246" fmla="*/ 5346462 h 5641173"/>
              <a:gd name="connsiteX247" fmla="*/ 953418 w 11243827"/>
              <a:gd name="connsiteY247" fmla="*/ 5333901 h 5641173"/>
              <a:gd name="connsiteX248" fmla="*/ 916854 w 11243827"/>
              <a:gd name="connsiteY248" fmla="*/ 5329435 h 5641173"/>
              <a:gd name="connsiteX249" fmla="*/ 905651 w 11243827"/>
              <a:gd name="connsiteY249" fmla="*/ 5332114 h 5641173"/>
              <a:gd name="connsiteX250" fmla="*/ 838405 w 11243827"/>
              <a:gd name="connsiteY250" fmla="*/ 5339470 h 5641173"/>
              <a:gd name="connsiteX251" fmla="*/ 817627 w 11243827"/>
              <a:gd name="connsiteY251" fmla="*/ 5330580 h 5641173"/>
              <a:gd name="connsiteX252" fmla="*/ 801817 w 11243827"/>
              <a:gd name="connsiteY252" fmla="*/ 5325937 h 5641173"/>
              <a:gd name="connsiteX253" fmla="*/ 798857 w 11243827"/>
              <a:gd name="connsiteY253" fmla="*/ 5320979 h 5641173"/>
              <a:gd name="connsiteX254" fmla="*/ 788354 w 11243827"/>
              <a:gd name="connsiteY254" fmla="*/ 5320143 h 5641173"/>
              <a:gd name="connsiteX255" fmla="*/ 785726 w 11243827"/>
              <a:gd name="connsiteY255" fmla="*/ 5318989 h 5641173"/>
              <a:gd name="connsiteX256" fmla="*/ 770507 w 11243827"/>
              <a:gd name="connsiteY256" fmla="*/ 5313309 h 5641173"/>
              <a:gd name="connsiteX257" fmla="*/ 733810 w 11243827"/>
              <a:gd name="connsiteY257" fmla="*/ 5324286 h 5641173"/>
              <a:gd name="connsiteX258" fmla="*/ 692117 w 11243827"/>
              <a:gd name="connsiteY258" fmla="*/ 5318786 h 5641173"/>
              <a:gd name="connsiteX259" fmla="*/ 574943 w 11243827"/>
              <a:gd name="connsiteY259" fmla="*/ 5327578 h 5641173"/>
              <a:gd name="connsiteX260" fmla="*/ 441302 w 11243827"/>
              <a:gd name="connsiteY260" fmla="*/ 5307062 h 5641173"/>
              <a:gd name="connsiteX261" fmla="*/ 336819 w 11243827"/>
              <a:gd name="connsiteY261" fmla="*/ 5336690 h 5641173"/>
              <a:gd name="connsiteX262" fmla="*/ 270932 w 11243827"/>
              <a:gd name="connsiteY262" fmla="*/ 5345451 h 5641173"/>
              <a:gd name="connsiteX263" fmla="*/ 194189 w 11243827"/>
              <a:gd name="connsiteY263" fmla="*/ 5343588 h 5641173"/>
              <a:gd name="connsiteX264" fmla="*/ 192552 w 11243827"/>
              <a:gd name="connsiteY264" fmla="*/ 5342845 h 5641173"/>
              <a:gd name="connsiteX265" fmla="*/ 178320 w 11243827"/>
              <a:gd name="connsiteY265" fmla="*/ 5343766 h 5641173"/>
              <a:gd name="connsiteX266" fmla="*/ 175596 w 11243827"/>
              <a:gd name="connsiteY266" fmla="*/ 5346411 h 5641173"/>
              <a:gd name="connsiteX267" fmla="*/ 147287 w 11243827"/>
              <a:gd name="connsiteY267" fmla="*/ 5352625 h 5641173"/>
              <a:gd name="connsiteX268" fmla="*/ 114847 w 11243827"/>
              <a:gd name="connsiteY268" fmla="*/ 5355844 h 5641173"/>
              <a:gd name="connsiteX269" fmla="*/ 114306 w 11243827"/>
              <a:gd name="connsiteY269" fmla="*/ 5354983 h 5641173"/>
              <a:gd name="connsiteX270" fmla="*/ 89264 w 11243827"/>
              <a:gd name="connsiteY270" fmla="*/ 5348886 h 5641173"/>
              <a:gd name="connsiteX271" fmla="*/ 49794 w 11243827"/>
              <a:gd name="connsiteY271" fmla="*/ 5329950 h 5641173"/>
              <a:gd name="connsiteX272" fmla="*/ 19924 w 11243827"/>
              <a:gd name="connsiteY272" fmla="*/ 5334282 h 5641173"/>
              <a:gd name="connsiteX273" fmla="*/ 13819 w 11243827"/>
              <a:gd name="connsiteY273" fmla="*/ 5334653 h 5641173"/>
              <a:gd name="connsiteX274" fmla="*/ 13657 w 11243827"/>
              <a:gd name="connsiteY274" fmla="*/ 5334455 h 5641173"/>
              <a:gd name="connsiteX275" fmla="*/ 7139 w 11243827"/>
              <a:gd name="connsiteY275" fmla="*/ 5334438 h 5641173"/>
              <a:gd name="connsiteX276" fmla="*/ 2684 w 11243827"/>
              <a:gd name="connsiteY276" fmla="*/ 5335333 h 5641173"/>
              <a:gd name="connsiteX277" fmla="*/ 0 w 11243827"/>
              <a:gd name="connsiteY277" fmla="*/ 5335496 h 5641173"/>
              <a:gd name="connsiteX278" fmla="*/ 0 w 11243827"/>
              <a:gd name="connsiteY278" fmla="*/ 10592 h 5641173"/>
              <a:gd name="connsiteX279" fmla="*/ 11243827 w 11243827"/>
              <a:gd name="connsiteY279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32830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58039 w 11243827"/>
              <a:gd name="connsiteY240" fmla="*/ 5343504 h 5641173"/>
              <a:gd name="connsiteX241" fmla="*/ 1055426 w 11243827"/>
              <a:gd name="connsiteY241" fmla="*/ 5339088 h 5641173"/>
              <a:gd name="connsiteX242" fmla="*/ 1044738 w 11243827"/>
              <a:gd name="connsiteY242" fmla="*/ 5333063 h 5641173"/>
              <a:gd name="connsiteX243" fmla="*/ 1033909 w 11243827"/>
              <a:gd name="connsiteY243" fmla="*/ 5335680 h 5641173"/>
              <a:gd name="connsiteX244" fmla="*/ 1012649 w 11243827"/>
              <a:gd name="connsiteY244" fmla="*/ 5334541 h 5641173"/>
              <a:gd name="connsiteX245" fmla="*/ 1007115 w 11243827"/>
              <a:gd name="connsiteY245" fmla="*/ 5332775 h 5641173"/>
              <a:gd name="connsiteX246" fmla="*/ 987447 w 11243827"/>
              <a:gd name="connsiteY246" fmla="*/ 5346462 h 5641173"/>
              <a:gd name="connsiteX247" fmla="*/ 953418 w 11243827"/>
              <a:gd name="connsiteY247" fmla="*/ 5333901 h 5641173"/>
              <a:gd name="connsiteX248" fmla="*/ 916854 w 11243827"/>
              <a:gd name="connsiteY248" fmla="*/ 5329435 h 5641173"/>
              <a:gd name="connsiteX249" fmla="*/ 905651 w 11243827"/>
              <a:gd name="connsiteY249" fmla="*/ 5332114 h 5641173"/>
              <a:gd name="connsiteX250" fmla="*/ 838405 w 11243827"/>
              <a:gd name="connsiteY250" fmla="*/ 5339470 h 5641173"/>
              <a:gd name="connsiteX251" fmla="*/ 817627 w 11243827"/>
              <a:gd name="connsiteY251" fmla="*/ 5330580 h 5641173"/>
              <a:gd name="connsiteX252" fmla="*/ 801817 w 11243827"/>
              <a:gd name="connsiteY252" fmla="*/ 5325937 h 5641173"/>
              <a:gd name="connsiteX253" fmla="*/ 798857 w 11243827"/>
              <a:gd name="connsiteY253" fmla="*/ 5320979 h 5641173"/>
              <a:gd name="connsiteX254" fmla="*/ 788354 w 11243827"/>
              <a:gd name="connsiteY254" fmla="*/ 5320143 h 5641173"/>
              <a:gd name="connsiteX255" fmla="*/ 785726 w 11243827"/>
              <a:gd name="connsiteY255" fmla="*/ 5318989 h 5641173"/>
              <a:gd name="connsiteX256" fmla="*/ 770507 w 11243827"/>
              <a:gd name="connsiteY256" fmla="*/ 5313309 h 5641173"/>
              <a:gd name="connsiteX257" fmla="*/ 733810 w 11243827"/>
              <a:gd name="connsiteY257" fmla="*/ 5324286 h 5641173"/>
              <a:gd name="connsiteX258" fmla="*/ 692117 w 11243827"/>
              <a:gd name="connsiteY258" fmla="*/ 5318786 h 5641173"/>
              <a:gd name="connsiteX259" fmla="*/ 574943 w 11243827"/>
              <a:gd name="connsiteY259" fmla="*/ 5327578 h 5641173"/>
              <a:gd name="connsiteX260" fmla="*/ 441302 w 11243827"/>
              <a:gd name="connsiteY260" fmla="*/ 5307062 h 5641173"/>
              <a:gd name="connsiteX261" fmla="*/ 336819 w 11243827"/>
              <a:gd name="connsiteY261" fmla="*/ 5336690 h 5641173"/>
              <a:gd name="connsiteX262" fmla="*/ 270932 w 11243827"/>
              <a:gd name="connsiteY262" fmla="*/ 5345451 h 5641173"/>
              <a:gd name="connsiteX263" fmla="*/ 194189 w 11243827"/>
              <a:gd name="connsiteY263" fmla="*/ 5343588 h 5641173"/>
              <a:gd name="connsiteX264" fmla="*/ 192552 w 11243827"/>
              <a:gd name="connsiteY264" fmla="*/ 5342845 h 5641173"/>
              <a:gd name="connsiteX265" fmla="*/ 178320 w 11243827"/>
              <a:gd name="connsiteY265" fmla="*/ 5343766 h 5641173"/>
              <a:gd name="connsiteX266" fmla="*/ 175596 w 11243827"/>
              <a:gd name="connsiteY266" fmla="*/ 5346411 h 5641173"/>
              <a:gd name="connsiteX267" fmla="*/ 147287 w 11243827"/>
              <a:gd name="connsiteY267" fmla="*/ 5352625 h 5641173"/>
              <a:gd name="connsiteX268" fmla="*/ 114847 w 11243827"/>
              <a:gd name="connsiteY268" fmla="*/ 5355844 h 5641173"/>
              <a:gd name="connsiteX269" fmla="*/ 114306 w 11243827"/>
              <a:gd name="connsiteY269" fmla="*/ 5354983 h 5641173"/>
              <a:gd name="connsiteX270" fmla="*/ 89264 w 11243827"/>
              <a:gd name="connsiteY270" fmla="*/ 5348886 h 5641173"/>
              <a:gd name="connsiteX271" fmla="*/ 49794 w 11243827"/>
              <a:gd name="connsiteY271" fmla="*/ 5329950 h 5641173"/>
              <a:gd name="connsiteX272" fmla="*/ 19924 w 11243827"/>
              <a:gd name="connsiteY272" fmla="*/ 5334282 h 5641173"/>
              <a:gd name="connsiteX273" fmla="*/ 13819 w 11243827"/>
              <a:gd name="connsiteY273" fmla="*/ 5334653 h 5641173"/>
              <a:gd name="connsiteX274" fmla="*/ 13657 w 11243827"/>
              <a:gd name="connsiteY274" fmla="*/ 5334455 h 5641173"/>
              <a:gd name="connsiteX275" fmla="*/ 7139 w 11243827"/>
              <a:gd name="connsiteY275" fmla="*/ 5334438 h 5641173"/>
              <a:gd name="connsiteX276" fmla="*/ 2684 w 11243827"/>
              <a:gd name="connsiteY276" fmla="*/ 5335333 h 5641173"/>
              <a:gd name="connsiteX277" fmla="*/ 0 w 11243827"/>
              <a:gd name="connsiteY277" fmla="*/ 5335496 h 5641173"/>
              <a:gd name="connsiteX278" fmla="*/ 0 w 11243827"/>
              <a:gd name="connsiteY278" fmla="*/ 10592 h 5641173"/>
              <a:gd name="connsiteX279" fmla="*/ 11243827 w 11243827"/>
              <a:gd name="connsiteY279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209610 h 5641173"/>
              <a:gd name="connsiteX3" fmla="*/ 11240675 w 11243827"/>
              <a:gd name="connsiteY3" fmla="*/ 5210442 h 5641173"/>
              <a:gd name="connsiteX4" fmla="*/ 11179959 w 11243827"/>
              <a:gd name="connsiteY4" fmla="*/ 5221199 h 5641173"/>
              <a:gd name="connsiteX5" fmla="*/ 11105493 w 11243827"/>
              <a:gd name="connsiteY5" fmla="*/ 5259905 h 5641173"/>
              <a:gd name="connsiteX6" fmla="*/ 11078640 w 11243827"/>
              <a:gd name="connsiteY6" fmla="*/ 5263531 h 5641173"/>
              <a:gd name="connsiteX7" fmla="*/ 11079616 w 11243827"/>
              <a:gd name="connsiteY7" fmla="*/ 5270380 h 5641173"/>
              <a:gd name="connsiteX8" fmla="*/ 11069641 w 11243827"/>
              <a:gd name="connsiteY8" fmla="*/ 5270884 h 5641173"/>
              <a:gd name="connsiteX9" fmla="*/ 11047377 w 11243827"/>
              <a:gd name="connsiteY9" fmla="*/ 5271051 h 5641173"/>
              <a:gd name="connsiteX10" fmla="*/ 10980705 w 11243827"/>
              <a:gd name="connsiteY10" fmla="*/ 5272951 h 5641173"/>
              <a:gd name="connsiteX11" fmla="*/ 10962514 w 11243827"/>
              <a:gd name="connsiteY11" fmla="*/ 5286084 h 5641173"/>
              <a:gd name="connsiteX12" fmla="*/ 10945307 w 11243827"/>
              <a:gd name="connsiteY12" fmla="*/ 5286290 h 5641173"/>
              <a:gd name="connsiteX13" fmla="*/ 10845516 w 11243827"/>
              <a:gd name="connsiteY13" fmla="*/ 5303894 h 5641173"/>
              <a:gd name="connsiteX14" fmla="*/ 10831795 w 11243827"/>
              <a:gd name="connsiteY14" fmla="*/ 5305210 h 5641173"/>
              <a:gd name="connsiteX15" fmla="*/ 10824365 w 11243827"/>
              <a:gd name="connsiteY15" fmla="*/ 5311111 h 5641173"/>
              <a:gd name="connsiteX16" fmla="*/ 10797756 w 11243827"/>
              <a:gd name="connsiteY16" fmla="*/ 5312285 h 5641173"/>
              <a:gd name="connsiteX17" fmla="*/ 10796525 w 11243827"/>
              <a:gd name="connsiteY17" fmla="*/ 5315645 h 5641173"/>
              <a:gd name="connsiteX18" fmla="*/ 10709063 w 11243827"/>
              <a:gd name="connsiteY18" fmla="*/ 5344492 h 5641173"/>
              <a:gd name="connsiteX19" fmla="*/ 10694078 w 11243827"/>
              <a:gd name="connsiteY19" fmla="*/ 5349258 h 5641173"/>
              <a:gd name="connsiteX20" fmla="*/ 10681131 w 11243827"/>
              <a:gd name="connsiteY20" fmla="*/ 5347812 h 5641173"/>
              <a:gd name="connsiteX21" fmla="*/ 10609448 w 11243827"/>
              <a:gd name="connsiteY21" fmla="*/ 5351931 h 5641173"/>
              <a:gd name="connsiteX22" fmla="*/ 10592397 w 11243827"/>
              <a:gd name="connsiteY22" fmla="*/ 5349402 h 5641173"/>
              <a:gd name="connsiteX23" fmla="*/ 10585227 w 11243827"/>
              <a:gd name="connsiteY23" fmla="*/ 5344063 h 5641173"/>
              <a:gd name="connsiteX24" fmla="*/ 10557472 w 11243827"/>
              <a:gd name="connsiteY24" fmla="*/ 5354151 h 5641173"/>
              <a:gd name="connsiteX25" fmla="*/ 10514646 w 11243827"/>
              <a:gd name="connsiteY25" fmla="*/ 5361064 h 5641173"/>
              <a:gd name="connsiteX26" fmla="*/ 10494292 w 11243827"/>
              <a:gd name="connsiteY26" fmla="*/ 5366054 h 5641173"/>
              <a:gd name="connsiteX27" fmla="*/ 10477869 w 11243827"/>
              <a:gd name="connsiteY27" fmla="*/ 5363025 h 5641173"/>
              <a:gd name="connsiteX28" fmla="*/ 10384411 w 11243827"/>
              <a:gd name="connsiteY28" fmla="*/ 5362257 h 5641173"/>
              <a:gd name="connsiteX29" fmla="*/ 10362921 w 11243827"/>
              <a:gd name="connsiteY29" fmla="*/ 5357444 h 5641173"/>
              <a:gd name="connsiteX30" fmla="*/ 10352736 w 11243827"/>
              <a:gd name="connsiteY30" fmla="*/ 5347851 h 5641173"/>
              <a:gd name="connsiteX31" fmla="*/ 10344754 w 11243827"/>
              <a:gd name="connsiteY31" fmla="*/ 5351272 h 5641173"/>
              <a:gd name="connsiteX32" fmla="*/ 10288226 w 11243827"/>
              <a:gd name="connsiteY32" fmla="*/ 5351613 h 5641173"/>
              <a:gd name="connsiteX33" fmla="*/ 10251350 w 11243827"/>
              <a:gd name="connsiteY33" fmla="*/ 5352711 h 5641173"/>
              <a:gd name="connsiteX34" fmla="*/ 10249108 w 11243827"/>
              <a:gd name="connsiteY34" fmla="*/ 5365881 h 5641173"/>
              <a:gd name="connsiteX35" fmla="*/ 10216272 w 11243827"/>
              <a:gd name="connsiteY35" fmla="*/ 5370573 h 5641173"/>
              <a:gd name="connsiteX36" fmla="*/ 10181278 w 11243827"/>
              <a:gd name="connsiteY36" fmla="*/ 5362119 h 5641173"/>
              <a:gd name="connsiteX37" fmla="*/ 10140033 w 11243827"/>
              <a:gd name="connsiteY37" fmla="*/ 5363304 h 5641173"/>
              <a:gd name="connsiteX38" fmla="*/ 10115353 w 11243827"/>
              <a:gd name="connsiteY38" fmla="*/ 5363869 h 5641173"/>
              <a:gd name="connsiteX39" fmla="*/ 10050578 w 11243827"/>
              <a:gd name="connsiteY39" fmla="*/ 5376153 h 5641173"/>
              <a:gd name="connsiteX40" fmla="*/ 9945478 w 11243827"/>
              <a:gd name="connsiteY40" fmla="*/ 5422859 h 5641173"/>
              <a:gd name="connsiteX41" fmla="*/ 9912481 w 11243827"/>
              <a:gd name="connsiteY41" fmla="*/ 5429477 h 5641173"/>
              <a:gd name="connsiteX42" fmla="*/ 9906713 w 11243827"/>
              <a:gd name="connsiteY42" fmla="*/ 5426784 h 5641173"/>
              <a:gd name="connsiteX43" fmla="*/ 9742436 w 11243827"/>
              <a:gd name="connsiteY43" fmla="*/ 5454834 h 5641173"/>
              <a:gd name="connsiteX44" fmla="*/ 9713044 w 11243827"/>
              <a:gd name="connsiteY44" fmla="*/ 5456476 h 5641173"/>
              <a:gd name="connsiteX45" fmla="*/ 9691033 w 11243827"/>
              <a:gd name="connsiteY45" fmla="*/ 5455451 h 5641173"/>
              <a:gd name="connsiteX46" fmla="*/ 9638355 w 11243827"/>
              <a:gd name="connsiteY46" fmla="*/ 5464794 h 5641173"/>
              <a:gd name="connsiteX47" fmla="*/ 9552434 w 11243827"/>
              <a:gd name="connsiteY47" fmla="*/ 5485280 h 5641173"/>
              <a:gd name="connsiteX48" fmla="*/ 9533883 w 11243827"/>
              <a:gd name="connsiteY48" fmla="*/ 5488516 h 5641173"/>
              <a:gd name="connsiteX49" fmla="*/ 9516916 w 11243827"/>
              <a:gd name="connsiteY49" fmla="*/ 5486828 h 5641173"/>
              <a:gd name="connsiteX50" fmla="*/ 9512093 w 11243827"/>
              <a:gd name="connsiteY50" fmla="*/ 5482541 h 5641173"/>
              <a:gd name="connsiteX51" fmla="*/ 9501725 w 11243827"/>
              <a:gd name="connsiteY51" fmla="*/ 5483603 h 5641173"/>
              <a:gd name="connsiteX52" fmla="*/ 9498754 w 11243827"/>
              <a:gd name="connsiteY52" fmla="*/ 5482951 h 5641173"/>
              <a:gd name="connsiteX53" fmla="*/ 9481932 w 11243827"/>
              <a:gd name="connsiteY53" fmla="*/ 5480151 h 5641173"/>
              <a:gd name="connsiteX54" fmla="*/ 9451321 w 11243827"/>
              <a:gd name="connsiteY54" fmla="*/ 5497375 h 5641173"/>
              <a:gd name="connsiteX55" fmla="*/ 9409298 w 11243827"/>
              <a:gd name="connsiteY55" fmla="*/ 5499478 h 5641173"/>
              <a:gd name="connsiteX56" fmla="*/ 9303056 w 11243827"/>
              <a:gd name="connsiteY56" fmla="*/ 5519093 h 5641173"/>
              <a:gd name="connsiteX57" fmla="*/ 9229078 w 11243827"/>
              <a:gd name="connsiteY57" fmla="*/ 5524154 h 5641173"/>
              <a:gd name="connsiteX58" fmla="*/ 9165105 w 11243827"/>
              <a:gd name="connsiteY58" fmla="*/ 5532892 h 5641173"/>
              <a:gd name="connsiteX59" fmla="*/ 9077301 w 11243827"/>
              <a:gd name="connsiteY59" fmla="*/ 5580356 h 5641173"/>
              <a:gd name="connsiteX60" fmla="*/ 8960065 w 11243827"/>
              <a:gd name="connsiteY60" fmla="*/ 5597982 h 5641173"/>
              <a:gd name="connsiteX61" fmla="*/ 8953536 w 11243827"/>
              <a:gd name="connsiteY61" fmla="*/ 5606638 h 5641173"/>
              <a:gd name="connsiteX62" fmla="*/ 8943907 w 11243827"/>
              <a:gd name="connsiteY62" fmla="*/ 5612541 h 5641173"/>
              <a:gd name="connsiteX63" fmla="*/ 8942046 w 11243827"/>
              <a:gd name="connsiteY63" fmla="*/ 5612112 h 5641173"/>
              <a:gd name="connsiteX64" fmla="*/ 8928824 w 11243827"/>
              <a:gd name="connsiteY64" fmla="*/ 5615549 h 5641173"/>
              <a:gd name="connsiteX65" fmla="*/ 8927294 w 11243827"/>
              <a:gd name="connsiteY65" fmla="*/ 5618607 h 5641173"/>
              <a:gd name="connsiteX66" fmla="*/ 8918651 w 11243827"/>
              <a:gd name="connsiteY66" fmla="*/ 5621688 h 5641173"/>
              <a:gd name="connsiteX67" fmla="*/ 8902772 w 11243827"/>
              <a:gd name="connsiteY67" fmla="*/ 5629703 h 5641173"/>
              <a:gd name="connsiteX68" fmla="*/ 8898724 w 11243827"/>
              <a:gd name="connsiteY68" fmla="*/ 5629379 h 5641173"/>
              <a:gd name="connsiteX69" fmla="*/ 8873099 w 11243827"/>
              <a:gd name="connsiteY69" fmla="*/ 5638628 h 5641173"/>
              <a:gd name="connsiteX70" fmla="*/ 8872234 w 11243827"/>
              <a:gd name="connsiteY70" fmla="*/ 5637889 h 5641173"/>
              <a:gd name="connsiteX71" fmla="*/ 8862777 w 11243827"/>
              <a:gd name="connsiteY71" fmla="*/ 5636711 h 5641173"/>
              <a:gd name="connsiteX72" fmla="*/ 8845869 w 11243827"/>
              <a:gd name="connsiteY72" fmla="*/ 5636436 h 5641173"/>
              <a:gd name="connsiteX73" fmla="*/ 8800548 w 11243827"/>
              <a:gd name="connsiteY73" fmla="*/ 5625084 h 5641173"/>
              <a:gd name="connsiteX74" fmla="*/ 8773774 w 11243827"/>
              <a:gd name="connsiteY74" fmla="*/ 5634630 h 5641173"/>
              <a:gd name="connsiteX75" fmla="*/ 8698255 w 11243827"/>
              <a:gd name="connsiteY75" fmla="*/ 5636083 h 5641173"/>
              <a:gd name="connsiteX76" fmla="*/ 8619167 w 11243827"/>
              <a:gd name="connsiteY76" fmla="*/ 5619130 h 5641173"/>
              <a:gd name="connsiteX77" fmla="*/ 8539822 w 11243827"/>
              <a:gd name="connsiteY77" fmla="*/ 5616905 h 5641173"/>
              <a:gd name="connsiteX78" fmla="*/ 8511094 w 11243827"/>
              <a:gd name="connsiteY78" fmla="*/ 5617360 h 5641173"/>
              <a:gd name="connsiteX79" fmla="*/ 8459886 w 11243827"/>
              <a:gd name="connsiteY79" fmla="*/ 5612612 h 5641173"/>
              <a:gd name="connsiteX80" fmla="*/ 8436432 w 11243827"/>
              <a:gd name="connsiteY80" fmla="*/ 5606990 h 5641173"/>
              <a:gd name="connsiteX81" fmla="*/ 8435403 w 11243827"/>
              <a:gd name="connsiteY81" fmla="*/ 5607336 h 5641173"/>
              <a:gd name="connsiteX82" fmla="*/ 8433307 w 11243827"/>
              <a:gd name="connsiteY82" fmla="*/ 5604917 h 5641173"/>
              <a:gd name="connsiteX83" fmla="*/ 8428968 w 11243827"/>
              <a:gd name="connsiteY83" fmla="*/ 5603796 h 5641173"/>
              <a:gd name="connsiteX84" fmla="*/ 8417124 w 11243827"/>
              <a:gd name="connsiteY84" fmla="*/ 5604518 h 5641173"/>
              <a:gd name="connsiteX85" fmla="*/ 8412669 w 11243827"/>
              <a:gd name="connsiteY85" fmla="*/ 5605413 h 5641173"/>
              <a:gd name="connsiteX86" fmla="*/ 8406152 w 11243827"/>
              <a:gd name="connsiteY86" fmla="*/ 5605396 h 5641173"/>
              <a:gd name="connsiteX87" fmla="*/ 8405989 w 11243827"/>
              <a:gd name="connsiteY87" fmla="*/ 5605197 h 5641173"/>
              <a:gd name="connsiteX88" fmla="*/ 8399884 w 11243827"/>
              <a:gd name="connsiteY88" fmla="*/ 5605568 h 5641173"/>
              <a:gd name="connsiteX89" fmla="*/ 8370014 w 11243827"/>
              <a:gd name="connsiteY89" fmla="*/ 5609900 h 5641173"/>
              <a:gd name="connsiteX90" fmla="*/ 8330544 w 11243827"/>
              <a:gd name="connsiteY90" fmla="*/ 5590964 h 5641173"/>
              <a:gd name="connsiteX91" fmla="*/ 8314221 w 11243827"/>
              <a:gd name="connsiteY91" fmla="*/ 5587682 h 5641173"/>
              <a:gd name="connsiteX92" fmla="*/ 8305502 w 11243827"/>
              <a:gd name="connsiteY92" fmla="*/ 5584868 h 5641173"/>
              <a:gd name="connsiteX93" fmla="*/ 8304962 w 11243827"/>
              <a:gd name="connsiteY93" fmla="*/ 5584007 h 5641173"/>
              <a:gd name="connsiteX94" fmla="*/ 8276324 w 11243827"/>
              <a:gd name="connsiteY94" fmla="*/ 5588260 h 5641173"/>
              <a:gd name="connsiteX95" fmla="*/ 8272522 w 11243827"/>
              <a:gd name="connsiteY95" fmla="*/ 5587226 h 5641173"/>
              <a:gd name="connsiteX96" fmla="*/ 8253857 w 11243827"/>
              <a:gd name="connsiteY96" fmla="*/ 5592043 h 5641173"/>
              <a:gd name="connsiteX97" fmla="*/ 8244212 w 11243827"/>
              <a:gd name="connsiteY97" fmla="*/ 5593439 h 5641173"/>
              <a:gd name="connsiteX98" fmla="*/ 8241488 w 11243827"/>
              <a:gd name="connsiteY98" fmla="*/ 5596085 h 5641173"/>
              <a:gd name="connsiteX99" fmla="*/ 8227256 w 11243827"/>
              <a:gd name="connsiteY99" fmla="*/ 5597005 h 5641173"/>
              <a:gd name="connsiteX100" fmla="*/ 8225619 w 11243827"/>
              <a:gd name="connsiteY100" fmla="*/ 5596262 h 5641173"/>
              <a:gd name="connsiteX101" fmla="*/ 8213882 w 11243827"/>
              <a:gd name="connsiteY101" fmla="*/ 5600179 h 5641173"/>
              <a:gd name="connsiteX102" fmla="*/ 8204045 w 11243827"/>
              <a:gd name="connsiteY102" fmla="*/ 5607275 h 5641173"/>
              <a:gd name="connsiteX103" fmla="*/ 8082989 w 11243827"/>
              <a:gd name="connsiteY103" fmla="*/ 5603160 h 5641173"/>
              <a:gd name="connsiteX104" fmla="*/ 7976942 w 11243827"/>
              <a:gd name="connsiteY104" fmla="*/ 5598455 h 5641173"/>
              <a:gd name="connsiteX105" fmla="*/ 7950121 w 11243827"/>
              <a:gd name="connsiteY105" fmla="*/ 5590893 h 5641173"/>
              <a:gd name="connsiteX106" fmla="*/ 7727691 w 11243827"/>
              <a:gd name="connsiteY106" fmla="*/ 5621064 h 5641173"/>
              <a:gd name="connsiteX107" fmla="*/ 7685998 w 11243827"/>
              <a:gd name="connsiteY107" fmla="*/ 5615564 h 5641173"/>
              <a:gd name="connsiteX108" fmla="*/ 7649302 w 11243827"/>
              <a:gd name="connsiteY108" fmla="*/ 5626541 h 5641173"/>
              <a:gd name="connsiteX109" fmla="*/ 7634083 w 11243827"/>
              <a:gd name="connsiteY109" fmla="*/ 5620862 h 5641173"/>
              <a:gd name="connsiteX110" fmla="*/ 7631455 w 11243827"/>
              <a:gd name="connsiteY110" fmla="*/ 5619708 h 5641173"/>
              <a:gd name="connsiteX111" fmla="*/ 7620952 w 11243827"/>
              <a:gd name="connsiteY111" fmla="*/ 5618872 h 5641173"/>
              <a:gd name="connsiteX112" fmla="*/ 7617992 w 11243827"/>
              <a:gd name="connsiteY112" fmla="*/ 5613914 h 5641173"/>
              <a:gd name="connsiteX113" fmla="*/ 7602182 w 11243827"/>
              <a:gd name="connsiteY113" fmla="*/ 5609271 h 5641173"/>
              <a:gd name="connsiteX114" fmla="*/ 7582847 w 11243827"/>
              <a:gd name="connsiteY114" fmla="*/ 5609047 h 5641173"/>
              <a:gd name="connsiteX115" fmla="*/ 7514158 w 11243827"/>
              <a:gd name="connsiteY115" fmla="*/ 5607737 h 5641173"/>
              <a:gd name="connsiteX116" fmla="*/ 7502955 w 11243827"/>
              <a:gd name="connsiteY116" fmla="*/ 5610415 h 5641173"/>
              <a:gd name="connsiteX117" fmla="*/ 7466391 w 11243827"/>
              <a:gd name="connsiteY117" fmla="*/ 5605949 h 5641173"/>
              <a:gd name="connsiteX118" fmla="*/ 7433806 w 11243827"/>
              <a:gd name="connsiteY118" fmla="*/ 5604945 h 5641173"/>
              <a:gd name="connsiteX119" fmla="*/ 7412693 w 11243827"/>
              <a:gd name="connsiteY119" fmla="*/ 5607075 h 5641173"/>
              <a:gd name="connsiteX120" fmla="*/ 7407159 w 11243827"/>
              <a:gd name="connsiteY120" fmla="*/ 5605310 h 5641173"/>
              <a:gd name="connsiteX121" fmla="*/ 7385900 w 11243827"/>
              <a:gd name="connsiteY121" fmla="*/ 5604171 h 5641173"/>
              <a:gd name="connsiteX122" fmla="*/ 7375071 w 11243827"/>
              <a:gd name="connsiteY122" fmla="*/ 5606788 h 5641173"/>
              <a:gd name="connsiteX123" fmla="*/ 7364382 w 11243827"/>
              <a:gd name="connsiteY123" fmla="*/ 5600762 h 5641173"/>
              <a:gd name="connsiteX124" fmla="*/ 7361770 w 11243827"/>
              <a:gd name="connsiteY124" fmla="*/ 5596347 h 5641173"/>
              <a:gd name="connsiteX125" fmla="*/ 7346641 w 11243827"/>
              <a:gd name="connsiteY125" fmla="*/ 5598329 h 5641173"/>
              <a:gd name="connsiteX126" fmla="*/ 7334238 w 11243827"/>
              <a:gd name="connsiteY126" fmla="*/ 5594014 h 5641173"/>
              <a:gd name="connsiteX127" fmla="*/ 7323426 w 11243827"/>
              <a:gd name="connsiteY127" fmla="*/ 5596835 h 5641173"/>
              <a:gd name="connsiteX128" fmla="*/ 7318938 w 11243827"/>
              <a:gd name="connsiteY128" fmla="*/ 5596200 h 5641173"/>
              <a:gd name="connsiteX129" fmla="*/ 7307784 w 11243827"/>
              <a:gd name="connsiteY129" fmla="*/ 5594065 h 5641173"/>
              <a:gd name="connsiteX130" fmla="*/ 7288540 w 11243827"/>
              <a:gd name="connsiteY130" fmla="*/ 5589320 h 5641173"/>
              <a:gd name="connsiteX131" fmla="*/ 7282537 w 11243827"/>
              <a:gd name="connsiteY131" fmla="*/ 5588660 h 5641173"/>
              <a:gd name="connsiteX132" fmla="*/ 7269466 w 11243827"/>
              <a:gd name="connsiteY132" fmla="*/ 5581404 h 5641173"/>
              <a:gd name="connsiteX133" fmla="*/ 7244165 w 11243827"/>
              <a:gd name="connsiteY133" fmla="*/ 5575200 h 5641173"/>
              <a:gd name="connsiteX134" fmla="*/ 7199619 w 11243827"/>
              <a:gd name="connsiteY134" fmla="*/ 5553550 h 5641173"/>
              <a:gd name="connsiteX135" fmla="*/ 7173434 w 11243827"/>
              <a:gd name="connsiteY135" fmla="*/ 5543219 h 5641173"/>
              <a:gd name="connsiteX136" fmla="*/ 7155718 w 11243827"/>
              <a:gd name="connsiteY136" fmla="*/ 5533697 h 5641173"/>
              <a:gd name="connsiteX137" fmla="*/ 7103430 w 11243827"/>
              <a:gd name="connsiteY137" fmla="*/ 5520249 h 5641173"/>
              <a:gd name="connsiteX138" fmla="*/ 7013746 w 11243827"/>
              <a:gd name="connsiteY138" fmla="*/ 5502470 h 5641173"/>
              <a:gd name="connsiteX139" fmla="*/ 6995379 w 11243827"/>
              <a:gd name="connsiteY139" fmla="*/ 5497693 h 5641173"/>
              <a:gd name="connsiteX140" fmla="*/ 6982475 w 11243827"/>
              <a:gd name="connsiteY140" fmla="*/ 5489641 h 5641173"/>
              <a:gd name="connsiteX141" fmla="*/ 6981994 w 11243827"/>
              <a:gd name="connsiteY141" fmla="*/ 5484335 h 5641173"/>
              <a:gd name="connsiteX142" fmla="*/ 6972355 w 11243827"/>
              <a:gd name="connsiteY142" fmla="*/ 5481074 h 5641173"/>
              <a:gd name="connsiteX143" fmla="*/ 6970394 w 11243827"/>
              <a:gd name="connsiteY143" fmla="*/ 5479383 h 5641173"/>
              <a:gd name="connsiteX144" fmla="*/ 6958543 w 11243827"/>
              <a:gd name="connsiteY144" fmla="*/ 5470507 h 5641173"/>
              <a:gd name="connsiteX145" fmla="*/ 6918276 w 11243827"/>
              <a:gd name="connsiteY145" fmla="*/ 5472034 h 5641173"/>
              <a:gd name="connsiteX146" fmla="*/ 6881046 w 11243827"/>
              <a:gd name="connsiteY146" fmla="*/ 5457070 h 5641173"/>
              <a:gd name="connsiteX147" fmla="*/ 6752164 w 11243827"/>
              <a:gd name="connsiteY147" fmla="*/ 5425021 h 5641173"/>
              <a:gd name="connsiteX148" fmla="*/ 6724964 w 11243827"/>
              <a:gd name="connsiteY148" fmla="*/ 5414071 h 5641173"/>
              <a:gd name="connsiteX149" fmla="*/ 6683286 w 11243827"/>
              <a:gd name="connsiteY149" fmla="*/ 5432830 h 5641173"/>
              <a:gd name="connsiteX150" fmla="*/ 6644277 w 11243827"/>
              <a:gd name="connsiteY150" fmla="*/ 5429684 h 5641173"/>
              <a:gd name="connsiteX151" fmla="*/ 6532914 w 11243827"/>
              <a:gd name="connsiteY151" fmla="*/ 5431205 h 5641173"/>
              <a:gd name="connsiteX152" fmla="*/ 6307459 w 11243827"/>
              <a:gd name="connsiteY152" fmla="*/ 5467087 h 5641173"/>
              <a:gd name="connsiteX153" fmla="*/ 6196243 w 11243827"/>
              <a:gd name="connsiteY153" fmla="*/ 5515042 h 5641173"/>
              <a:gd name="connsiteX154" fmla="*/ 6099124 w 11243827"/>
              <a:gd name="connsiteY154" fmla="*/ 5516848 h 5641173"/>
              <a:gd name="connsiteX155" fmla="*/ 6016077 w 11243827"/>
              <a:gd name="connsiteY155" fmla="*/ 5528642 h 5641173"/>
              <a:gd name="connsiteX156" fmla="*/ 6004389 w 11243827"/>
              <a:gd name="connsiteY156" fmla="*/ 5531206 h 5641173"/>
              <a:gd name="connsiteX157" fmla="*/ 5933945 w 11243827"/>
              <a:gd name="connsiteY157" fmla="*/ 5538840 h 5641173"/>
              <a:gd name="connsiteX158" fmla="*/ 5883936 w 11243827"/>
              <a:gd name="connsiteY158" fmla="*/ 5553807 h 5641173"/>
              <a:gd name="connsiteX159" fmla="*/ 5798331 w 11243827"/>
              <a:gd name="connsiteY159" fmla="*/ 5564248 h 5641173"/>
              <a:gd name="connsiteX160" fmla="*/ 5712738 w 11243827"/>
              <a:gd name="connsiteY160" fmla="*/ 5573120 h 5641173"/>
              <a:gd name="connsiteX161" fmla="*/ 5681342 w 11243827"/>
              <a:gd name="connsiteY161" fmla="*/ 5575621 h 5641173"/>
              <a:gd name="connsiteX162" fmla="*/ 5627167 w 11243827"/>
              <a:gd name="connsiteY162" fmla="*/ 5583215 h 5641173"/>
              <a:gd name="connsiteX163" fmla="*/ 5591414 w 11243827"/>
              <a:gd name="connsiteY163" fmla="*/ 5587695 h 5641173"/>
              <a:gd name="connsiteX164" fmla="*/ 5583028 w 11243827"/>
              <a:gd name="connsiteY164" fmla="*/ 5580877 h 5641173"/>
              <a:gd name="connsiteX165" fmla="*/ 5549426 w 11243827"/>
              <a:gd name="connsiteY165" fmla="*/ 5582858 h 5641173"/>
              <a:gd name="connsiteX166" fmla="*/ 5519999 w 11243827"/>
              <a:gd name="connsiteY166" fmla="*/ 5592246 h 5641173"/>
              <a:gd name="connsiteX167" fmla="*/ 5480028 w 11243827"/>
              <a:gd name="connsiteY167" fmla="*/ 5597282 h 5641173"/>
              <a:gd name="connsiteX168" fmla="*/ 5456175 w 11243827"/>
              <a:gd name="connsiteY168" fmla="*/ 5600371 h 5641173"/>
              <a:gd name="connsiteX169" fmla="*/ 5388463 w 11243827"/>
              <a:gd name="connsiteY169" fmla="*/ 5602638 h 5641173"/>
              <a:gd name="connsiteX170" fmla="*/ 5265898 w 11243827"/>
              <a:gd name="connsiteY170" fmla="*/ 5591830 h 5641173"/>
              <a:gd name="connsiteX171" fmla="*/ 5231231 w 11243827"/>
              <a:gd name="connsiteY171" fmla="*/ 5592790 h 5641173"/>
              <a:gd name="connsiteX172" fmla="*/ 5226996 w 11243827"/>
              <a:gd name="connsiteY172" fmla="*/ 5595040 h 5641173"/>
              <a:gd name="connsiteX173" fmla="*/ 5175988 w 11243827"/>
              <a:gd name="connsiteY173" fmla="*/ 5588131 h 5641173"/>
              <a:gd name="connsiteX174" fmla="*/ 5107470 w 11243827"/>
              <a:gd name="connsiteY174" fmla="*/ 5594771 h 5641173"/>
              <a:gd name="connsiteX175" fmla="*/ 5027868 w 11243827"/>
              <a:gd name="connsiteY175" fmla="*/ 5605624 h 5641173"/>
              <a:gd name="connsiteX176" fmla="*/ 5007324 w 11243827"/>
              <a:gd name="connsiteY176" fmla="*/ 5609209 h 5641173"/>
              <a:gd name="connsiteX177" fmla="*/ 4952559 w 11243827"/>
              <a:gd name="connsiteY177" fmla="*/ 5611402 h 5641173"/>
              <a:gd name="connsiteX178" fmla="*/ 4826081 w 11243827"/>
              <a:gd name="connsiteY178" fmla="*/ 5616191 h 5641173"/>
              <a:gd name="connsiteX179" fmla="*/ 4823501 w 11243827"/>
              <a:gd name="connsiteY179" fmla="*/ 5619174 h 5641173"/>
              <a:gd name="connsiteX180" fmla="*/ 4813093 w 11243827"/>
              <a:gd name="connsiteY180" fmla="*/ 5620026 h 5641173"/>
              <a:gd name="connsiteX181" fmla="*/ 4810563 w 11243827"/>
              <a:gd name="connsiteY181" fmla="*/ 5620787 h 5641173"/>
              <a:gd name="connsiteX182" fmla="*/ 4795818 w 11243827"/>
              <a:gd name="connsiteY182" fmla="*/ 5624618 h 5641173"/>
              <a:gd name="connsiteX183" fmla="*/ 4758404 w 11243827"/>
              <a:gd name="connsiteY183" fmla="*/ 5619510 h 5641173"/>
              <a:gd name="connsiteX184" fmla="*/ 4717254 w 11243827"/>
              <a:gd name="connsiteY184" fmla="*/ 5624155 h 5641173"/>
              <a:gd name="connsiteX185" fmla="*/ 4591958 w 11243827"/>
              <a:gd name="connsiteY185" fmla="*/ 5624710 h 5641173"/>
              <a:gd name="connsiteX186" fmla="*/ 4476215 w 11243827"/>
              <a:gd name="connsiteY186" fmla="*/ 5628210 h 5641173"/>
              <a:gd name="connsiteX187" fmla="*/ 4425193 w 11243827"/>
              <a:gd name="connsiteY187" fmla="*/ 5627414 h 5641173"/>
              <a:gd name="connsiteX188" fmla="*/ 4383866 w 11243827"/>
              <a:gd name="connsiteY188" fmla="*/ 5626546 h 5641173"/>
              <a:gd name="connsiteX189" fmla="*/ 4385596 w 11243827"/>
              <a:gd name="connsiteY189" fmla="*/ 5634646 h 5641173"/>
              <a:gd name="connsiteX190" fmla="*/ 4360864 w 11243827"/>
              <a:gd name="connsiteY190" fmla="*/ 5641173 h 5641173"/>
              <a:gd name="connsiteX191" fmla="*/ 4328321 w 11243827"/>
              <a:gd name="connsiteY191" fmla="*/ 5626332 h 5641173"/>
              <a:gd name="connsiteX192" fmla="*/ 4309842 w 11243827"/>
              <a:gd name="connsiteY192" fmla="*/ 5626471 h 5641173"/>
              <a:gd name="connsiteX193" fmla="*/ 4277424 w 11243827"/>
              <a:gd name="connsiteY193" fmla="*/ 5631598 h 5641173"/>
              <a:gd name="connsiteX194" fmla="*/ 4266627 w 11243827"/>
              <a:gd name="connsiteY194" fmla="*/ 5633969 h 5641173"/>
              <a:gd name="connsiteX195" fmla="*/ 4185525 w 11243827"/>
              <a:gd name="connsiteY195" fmla="*/ 5617508 h 5641173"/>
              <a:gd name="connsiteX196" fmla="*/ 4177617 w 11243827"/>
              <a:gd name="connsiteY196" fmla="*/ 5610903 h 5641173"/>
              <a:gd name="connsiteX197" fmla="*/ 4136948 w 11243827"/>
              <a:gd name="connsiteY197" fmla="*/ 5608031 h 5641173"/>
              <a:gd name="connsiteX198" fmla="*/ 4132323 w 11243827"/>
              <a:gd name="connsiteY198" fmla="*/ 5609784 h 5641173"/>
              <a:gd name="connsiteX199" fmla="*/ 4098620 w 11243827"/>
              <a:gd name="connsiteY199" fmla="*/ 5599672 h 5641173"/>
              <a:gd name="connsiteX200" fmla="*/ 3963475 w 11243827"/>
              <a:gd name="connsiteY200" fmla="*/ 5581841 h 5641173"/>
              <a:gd name="connsiteX201" fmla="*/ 3703613 w 11243827"/>
              <a:gd name="connsiteY201" fmla="*/ 5572482 h 5641173"/>
              <a:gd name="connsiteX202" fmla="*/ 3432987 w 11243827"/>
              <a:gd name="connsiteY202" fmla="*/ 5545768 h 5641173"/>
              <a:gd name="connsiteX203" fmla="*/ 3176381 w 11243827"/>
              <a:gd name="connsiteY203" fmla="*/ 5556110 h 5641173"/>
              <a:gd name="connsiteX204" fmla="*/ 2710156 w 11243827"/>
              <a:gd name="connsiteY204" fmla="*/ 5527517 h 5641173"/>
              <a:gd name="connsiteX205" fmla="*/ 2550206 w 11243827"/>
              <a:gd name="connsiteY205" fmla="*/ 5524958 h 5641173"/>
              <a:gd name="connsiteX206" fmla="*/ 2443041 w 11243827"/>
              <a:gd name="connsiteY206" fmla="*/ 5523990 h 5641173"/>
              <a:gd name="connsiteX207" fmla="*/ 2435613 w 11243827"/>
              <a:gd name="connsiteY207" fmla="*/ 5526704 h 5641173"/>
              <a:gd name="connsiteX208" fmla="*/ 2405682 w 11243827"/>
              <a:gd name="connsiteY208" fmla="*/ 5528307 h 5641173"/>
              <a:gd name="connsiteX209" fmla="*/ 2397487 w 11243827"/>
              <a:gd name="connsiteY209" fmla="*/ 5540337 h 5641173"/>
              <a:gd name="connsiteX210" fmla="*/ 2297454 w 11243827"/>
              <a:gd name="connsiteY210" fmla="*/ 5550765 h 5641173"/>
              <a:gd name="connsiteX211" fmla="*/ 2056700 w 11243827"/>
              <a:gd name="connsiteY211" fmla="*/ 5555489 h 5641173"/>
              <a:gd name="connsiteX212" fmla="*/ 1878530 w 11243827"/>
              <a:gd name="connsiteY212" fmla="*/ 5535330 h 5641173"/>
              <a:gd name="connsiteX213" fmla="*/ 1859292 w 11243827"/>
              <a:gd name="connsiteY213" fmla="*/ 5535461 h 5641173"/>
              <a:gd name="connsiteX214" fmla="*/ 1835626 w 11243827"/>
              <a:gd name="connsiteY214" fmla="*/ 5533793 h 5641173"/>
              <a:gd name="connsiteX215" fmla="*/ 1798939 w 11243827"/>
              <a:gd name="connsiteY215" fmla="*/ 5540285 h 5641173"/>
              <a:gd name="connsiteX216" fmla="*/ 1779046 w 11243827"/>
              <a:gd name="connsiteY216" fmla="*/ 5549949 h 5641173"/>
              <a:gd name="connsiteX217" fmla="*/ 1772421 w 11243827"/>
              <a:gd name="connsiteY217" fmla="*/ 5549018 h 5641173"/>
              <a:gd name="connsiteX218" fmla="*/ 1772052 w 11243827"/>
              <a:gd name="connsiteY218" fmla="*/ 5545689 h 5641173"/>
              <a:gd name="connsiteX219" fmla="*/ 1711543 w 11243827"/>
              <a:gd name="connsiteY219" fmla="*/ 5534558 h 5641173"/>
              <a:gd name="connsiteX220" fmla="*/ 1631462 w 11243827"/>
              <a:gd name="connsiteY220" fmla="*/ 5491807 h 5641173"/>
              <a:gd name="connsiteX221" fmla="*/ 1538763 w 11243827"/>
              <a:gd name="connsiteY221" fmla="*/ 5482781 h 5641173"/>
              <a:gd name="connsiteX222" fmla="*/ 1501533 w 11243827"/>
              <a:gd name="connsiteY222" fmla="*/ 5467817 h 5641173"/>
              <a:gd name="connsiteX223" fmla="*/ 1461266 w 11243827"/>
              <a:gd name="connsiteY223" fmla="*/ 5469343 h 5641173"/>
              <a:gd name="connsiteX224" fmla="*/ 1449415 w 11243827"/>
              <a:gd name="connsiteY224" fmla="*/ 5460467 h 5641173"/>
              <a:gd name="connsiteX225" fmla="*/ 1447454 w 11243827"/>
              <a:gd name="connsiteY225" fmla="*/ 5458776 h 5641173"/>
              <a:gd name="connsiteX226" fmla="*/ 1437814 w 11243827"/>
              <a:gd name="connsiteY226" fmla="*/ 5455515 h 5641173"/>
              <a:gd name="connsiteX227" fmla="*/ 1437334 w 11243827"/>
              <a:gd name="connsiteY227" fmla="*/ 5450209 h 5641173"/>
              <a:gd name="connsiteX228" fmla="*/ 1424429 w 11243827"/>
              <a:gd name="connsiteY228" fmla="*/ 5442157 h 5641173"/>
              <a:gd name="connsiteX229" fmla="*/ 1406063 w 11243827"/>
              <a:gd name="connsiteY229" fmla="*/ 5437380 h 5641173"/>
              <a:gd name="connsiteX230" fmla="*/ 1316379 w 11243827"/>
              <a:gd name="connsiteY230" fmla="*/ 5419601 h 5641173"/>
              <a:gd name="connsiteX231" fmla="*/ 1264090 w 11243827"/>
              <a:gd name="connsiteY231" fmla="*/ 5406153 h 5641173"/>
              <a:gd name="connsiteX232" fmla="*/ 1246374 w 11243827"/>
              <a:gd name="connsiteY232" fmla="*/ 5396631 h 5641173"/>
              <a:gd name="connsiteX233" fmla="*/ 1220190 w 11243827"/>
              <a:gd name="connsiteY233" fmla="*/ 5386301 h 5641173"/>
              <a:gd name="connsiteX234" fmla="*/ 1175643 w 11243827"/>
              <a:gd name="connsiteY234" fmla="*/ 5364651 h 5641173"/>
              <a:gd name="connsiteX235" fmla="*/ 1150342 w 11243827"/>
              <a:gd name="connsiteY235" fmla="*/ 5358447 h 5641173"/>
              <a:gd name="connsiteX236" fmla="*/ 1112024 w 11243827"/>
              <a:gd name="connsiteY236" fmla="*/ 5345786 h 5641173"/>
              <a:gd name="connsiteX237" fmla="*/ 1100870 w 11243827"/>
              <a:gd name="connsiteY237" fmla="*/ 5343651 h 5641173"/>
              <a:gd name="connsiteX238" fmla="*/ 1096383 w 11243827"/>
              <a:gd name="connsiteY238" fmla="*/ 5343015 h 5641173"/>
              <a:gd name="connsiteX239" fmla="*/ 1058039 w 11243827"/>
              <a:gd name="connsiteY239" fmla="*/ 5343504 h 5641173"/>
              <a:gd name="connsiteX240" fmla="*/ 1055426 w 11243827"/>
              <a:gd name="connsiteY240" fmla="*/ 5339088 h 5641173"/>
              <a:gd name="connsiteX241" fmla="*/ 1044738 w 11243827"/>
              <a:gd name="connsiteY241" fmla="*/ 5333063 h 5641173"/>
              <a:gd name="connsiteX242" fmla="*/ 1033909 w 11243827"/>
              <a:gd name="connsiteY242" fmla="*/ 5335680 h 5641173"/>
              <a:gd name="connsiteX243" fmla="*/ 1012649 w 11243827"/>
              <a:gd name="connsiteY243" fmla="*/ 5334541 h 5641173"/>
              <a:gd name="connsiteX244" fmla="*/ 1007115 w 11243827"/>
              <a:gd name="connsiteY244" fmla="*/ 5332775 h 5641173"/>
              <a:gd name="connsiteX245" fmla="*/ 987447 w 11243827"/>
              <a:gd name="connsiteY245" fmla="*/ 5346462 h 5641173"/>
              <a:gd name="connsiteX246" fmla="*/ 953418 w 11243827"/>
              <a:gd name="connsiteY246" fmla="*/ 5333901 h 5641173"/>
              <a:gd name="connsiteX247" fmla="*/ 916854 w 11243827"/>
              <a:gd name="connsiteY247" fmla="*/ 5329435 h 5641173"/>
              <a:gd name="connsiteX248" fmla="*/ 905651 w 11243827"/>
              <a:gd name="connsiteY248" fmla="*/ 5332114 h 5641173"/>
              <a:gd name="connsiteX249" fmla="*/ 838405 w 11243827"/>
              <a:gd name="connsiteY249" fmla="*/ 5339470 h 5641173"/>
              <a:gd name="connsiteX250" fmla="*/ 817627 w 11243827"/>
              <a:gd name="connsiteY250" fmla="*/ 5330580 h 5641173"/>
              <a:gd name="connsiteX251" fmla="*/ 801817 w 11243827"/>
              <a:gd name="connsiteY251" fmla="*/ 5325937 h 5641173"/>
              <a:gd name="connsiteX252" fmla="*/ 798857 w 11243827"/>
              <a:gd name="connsiteY252" fmla="*/ 5320979 h 5641173"/>
              <a:gd name="connsiteX253" fmla="*/ 788354 w 11243827"/>
              <a:gd name="connsiteY253" fmla="*/ 5320143 h 5641173"/>
              <a:gd name="connsiteX254" fmla="*/ 785726 w 11243827"/>
              <a:gd name="connsiteY254" fmla="*/ 5318989 h 5641173"/>
              <a:gd name="connsiteX255" fmla="*/ 770507 w 11243827"/>
              <a:gd name="connsiteY255" fmla="*/ 5313309 h 5641173"/>
              <a:gd name="connsiteX256" fmla="*/ 733810 w 11243827"/>
              <a:gd name="connsiteY256" fmla="*/ 5324286 h 5641173"/>
              <a:gd name="connsiteX257" fmla="*/ 692117 w 11243827"/>
              <a:gd name="connsiteY257" fmla="*/ 5318786 h 5641173"/>
              <a:gd name="connsiteX258" fmla="*/ 574943 w 11243827"/>
              <a:gd name="connsiteY258" fmla="*/ 5327578 h 5641173"/>
              <a:gd name="connsiteX259" fmla="*/ 441302 w 11243827"/>
              <a:gd name="connsiteY259" fmla="*/ 5307062 h 5641173"/>
              <a:gd name="connsiteX260" fmla="*/ 336819 w 11243827"/>
              <a:gd name="connsiteY260" fmla="*/ 5336690 h 5641173"/>
              <a:gd name="connsiteX261" fmla="*/ 270932 w 11243827"/>
              <a:gd name="connsiteY261" fmla="*/ 5345451 h 5641173"/>
              <a:gd name="connsiteX262" fmla="*/ 194189 w 11243827"/>
              <a:gd name="connsiteY262" fmla="*/ 5343588 h 5641173"/>
              <a:gd name="connsiteX263" fmla="*/ 192552 w 11243827"/>
              <a:gd name="connsiteY263" fmla="*/ 5342845 h 5641173"/>
              <a:gd name="connsiteX264" fmla="*/ 178320 w 11243827"/>
              <a:gd name="connsiteY264" fmla="*/ 5343766 h 5641173"/>
              <a:gd name="connsiteX265" fmla="*/ 175596 w 11243827"/>
              <a:gd name="connsiteY265" fmla="*/ 5346411 h 5641173"/>
              <a:gd name="connsiteX266" fmla="*/ 147287 w 11243827"/>
              <a:gd name="connsiteY266" fmla="*/ 5352625 h 5641173"/>
              <a:gd name="connsiteX267" fmla="*/ 114847 w 11243827"/>
              <a:gd name="connsiteY267" fmla="*/ 5355844 h 5641173"/>
              <a:gd name="connsiteX268" fmla="*/ 114306 w 11243827"/>
              <a:gd name="connsiteY268" fmla="*/ 5354983 h 5641173"/>
              <a:gd name="connsiteX269" fmla="*/ 89264 w 11243827"/>
              <a:gd name="connsiteY269" fmla="*/ 5348886 h 5641173"/>
              <a:gd name="connsiteX270" fmla="*/ 49794 w 11243827"/>
              <a:gd name="connsiteY270" fmla="*/ 5329950 h 5641173"/>
              <a:gd name="connsiteX271" fmla="*/ 19924 w 11243827"/>
              <a:gd name="connsiteY271" fmla="*/ 5334282 h 5641173"/>
              <a:gd name="connsiteX272" fmla="*/ 13819 w 11243827"/>
              <a:gd name="connsiteY272" fmla="*/ 5334653 h 5641173"/>
              <a:gd name="connsiteX273" fmla="*/ 13657 w 11243827"/>
              <a:gd name="connsiteY273" fmla="*/ 5334455 h 5641173"/>
              <a:gd name="connsiteX274" fmla="*/ 7139 w 11243827"/>
              <a:gd name="connsiteY274" fmla="*/ 5334438 h 5641173"/>
              <a:gd name="connsiteX275" fmla="*/ 2684 w 11243827"/>
              <a:gd name="connsiteY275" fmla="*/ 5335333 h 5641173"/>
              <a:gd name="connsiteX276" fmla="*/ 0 w 11243827"/>
              <a:gd name="connsiteY276" fmla="*/ 5335496 h 5641173"/>
              <a:gd name="connsiteX277" fmla="*/ 0 w 11243827"/>
              <a:gd name="connsiteY277" fmla="*/ 10592 h 5641173"/>
              <a:gd name="connsiteX278" fmla="*/ 11243827 w 11243827"/>
              <a:gd name="connsiteY278" fmla="*/ 0 h 5641173"/>
              <a:gd name="connsiteX0" fmla="*/ 11243827 w 11243827"/>
              <a:gd name="connsiteY0" fmla="*/ 0 h 5641173"/>
              <a:gd name="connsiteX1" fmla="*/ 11243827 w 11243827"/>
              <a:gd name="connsiteY1" fmla="*/ 5209610 h 5641173"/>
              <a:gd name="connsiteX2" fmla="*/ 11240675 w 11243827"/>
              <a:gd name="connsiteY2" fmla="*/ 5210442 h 5641173"/>
              <a:gd name="connsiteX3" fmla="*/ 11179959 w 11243827"/>
              <a:gd name="connsiteY3" fmla="*/ 5221199 h 5641173"/>
              <a:gd name="connsiteX4" fmla="*/ 11105493 w 11243827"/>
              <a:gd name="connsiteY4" fmla="*/ 5259905 h 5641173"/>
              <a:gd name="connsiteX5" fmla="*/ 11078640 w 11243827"/>
              <a:gd name="connsiteY5" fmla="*/ 5263531 h 5641173"/>
              <a:gd name="connsiteX6" fmla="*/ 11079616 w 11243827"/>
              <a:gd name="connsiteY6" fmla="*/ 5270380 h 5641173"/>
              <a:gd name="connsiteX7" fmla="*/ 11069641 w 11243827"/>
              <a:gd name="connsiteY7" fmla="*/ 5270884 h 5641173"/>
              <a:gd name="connsiteX8" fmla="*/ 11047377 w 11243827"/>
              <a:gd name="connsiteY8" fmla="*/ 5271051 h 5641173"/>
              <a:gd name="connsiteX9" fmla="*/ 10980705 w 11243827"/>
              <a:gd name="connsiteY9" fmla="*/ 5272951 h 5641173"/>
              <a:gd name="connsiteX10" fmla="*/ 10962514 w 11243827"/>
              <a:gd name="connsiteY10" fmla="*/ 5286084 h 5641173"/>
              <a:gd name="connsiteX11" fmla="*/ 10945307 w 11243827"/>
              <a:gd name="connsiteY11" fmla="*/ 5286290 h 5641173"/>
              <a:gd name="connsiteX12" fmla="*/ 10845516 w 11243827"/>
              <a:gd name="connsiteY12" fmla="*/ 5303894 h 5641173"/>
              <a:gd name="connsiteX13" fmla="*/ 10831795 w 11243827"/>
              <a:gd name="connsiteY13" fmla="*/ 5305210 h 5641173"/>
              <a:gd name="connsiteX14" fmla="*/ 10824365 w 11243827"/>
              <a:gd name="connsiteY14" fmla="*/ 5311111 h 5641173"/>
              <a:gd name="connsiteX15" fmla="*/ 10797756 w 11243827"/>
              <a:gd name="connsiteY15" fmla="*/ 5312285 h 5641173"/>
              <a:gd name="connsiteX16" fmla="*/ 10796525 w 11243827"/>
              <a:gd name="connsiteY16" fmla="*/ 5315645 h 5641173"/>
              <a:gd name="connsiteX17" fmla="*/ 10709063 w 11243827"/>
              <a:gd name="connsiteY17" fmla="*/ 5344492 h 5641173"/>
              <a:gd name="connsiteX18" fmla="*/ 10694078 w 11243827"/>
              <a:gd name="connsiteY18" fmla="*/ 5349258 h 5641173"/>
              <a:gd name="connsiteX19" fmla="*/ 10681131 w 11243827"/>
              <a:gd name="connsiteY19" fmla="*/ 5347812 h 5641173"/>
              <a:gd name="connsiteX20" fmla="*/ 10609448 w 11243827"/>
              <a:gd name="connsiteY20" fmla="*/ 5351931 h 5641173"/>
              <a:gd name="connsiteX21" fmla="*/ 10592397 w 11243827"/>
              <a:gd name="connsiteY21" fmla="*/ 5349402 h 5641173"/>
              <a:gd name="connsiteX22" fmla="*/ 10585227 w 11243827"/>
              <a:gd name="connsiteY22" fmla="*/ 5344063 h 5641173"/>
              <a:gd name="connsiteX23" fmla="*/ 10557472 w 11243827"/>
              <a:gd name="connsiteY23" fmla="*/ 5354151 h 5641173"/>
              <a:gd name="connsiteX24" fmla="*/ 10514646 w 11243827"/>
              <a:gd name="connsiteY24" fmla="*/ 5361064 h 5641173"/>
              <a:gd name="connsiteX25" fmla="*/ 10494292 w 11243827"/>
              <a:gd name="connsiteY25" fmla="*/ 5366054 h 5641173"/>
              <a:gd name="connsiteX26" fmla="*/ 10477869 w 11243827"/>
              <a:gd name="connsiteY26" fmla="*/ 5363025 h 5641173"/>
              <a:gd name="connsiteX27" fmla="*/ 10384411 w 11243827"/>
              <a:gd name="connsiteY27" fmla="*/ 5362257 h 5641173"/>
              <a:gd name="connsiteX28" fmla="*/ 10362921 w 11243827"/>
              <a:gd name="connsiteY28" fmla="*/ 5357444 h 5641173"/>
              <a:gd name="connsiteX29" fmla="*/ 10352736 w 11243827"/>
              <a:gd name="connsiteY29" fmla="*/ 5347851 h 5641173"/>
              <a:gd name="connsiteX30" fmla="*/ 10344754 w 11243827"/>
              <a:gd name="connsiteY30" fmla="*/ 5351272 h 5641173"/>
              <a:gd name="connsiteX31" fmla="*/ 10288226 w 11243827"/>
              <a:gd name="connsiteY31" fmla="*/ 5351613 h 5641173"/>
              <a:gd name="connsiteX32" fmla="*/ 10251350 w 11243827"/>
              <a:gd name="connsiteY32" fmla="*/ 5352711 h 5641173"/>
              <a:gd name="connsiteX33" fmla="*/ 10249108 w 11243827"/>
              <a:gd name="connsiteY33" fmla="*/ 5365881 h 5641173"/>
              <a:gd name="connsiteX34" fmla="*/ 10216272 w 11243827"/>
              <a:gd name="connsiteY34" fmla="*/ 5370573 h 5641173"/>
              <a:gd name="connsiteX35" fmla="*/ 10181278 w 11243827"/>
              <a:gd name="connsiteY35" fmla="*/ 5362119 h 5641173"/>
              <a:gd name="connsiteX36" fmla="*/ 10140033 w 11243827"/>
              <a:gd name="connsiteY36" fmla="*/ 5363304 h 5641173"/>
              <a:gd name="connsiteX37" fmla="*/ 10115353 w 11243827"/>
              <a:gd name="connsiteY37" fmla="*/ 5363869 h 5641173"/>
              <a:gd name="connsiteX38" fmla="*/ 10050578 w 11243827"/>
              <a:gd name="connsiteY38" fmla="*/ 5376153 h 5641173"/>
              <a:gd name="connsiteX39" fmla="*/ 9945478 w 11243827"/>
              <a:gd name="connsiteY39" fmla="*/ 5422859 h 5641173"/>
              <a:gd name="connsiteX40" fmla="*/ 9912481 w 11243827"/>
              <a:gd name="connsiteY40" fmla="*/ 5429477 h 5641173"/>
              <a:gd name="connsiteX41" fmla="*/ 9906713 w 11243827"/>
              <a:gd name="connsiteY41" fmla="*/ 5426784 h 5641173"/>
              <a:gd name="connsiteX42" fmla="*/ 9742436 w 11243827"/>
              <a:gd name="connsiteY42" fmla="*/ 5454834 h 5641173"/>
              <a:gd name="connsiteX43" fmla="*/ 9713044 w 11243827"/>
              <a:gd name="connsiteY43" fmla="*/ 5456476 h 5641173"/>
              <a:gd name="connsiteX44" fmla="*/ 9691033 w 11243827"/>
              <a:gd name="connsiteY44" fmla="*/ 5455451 h 5641173"/>
              <a:gd name="connsiteX45" fmla="*/ 9638355 w 11243827"/>
              <a:gd name="connsiteY45" fmla="*/ 5464794 h 5641173"/>
              <a:gd name="connsiteX46" fmla="*/ 9552434 w 11243827"/>
              <a:gd name="connsiteY46" fmla="*/ 5485280 h 5641173"/>
              <a:gd name="connsiteX47" fmla="*/ 9533883 w 11243827"/>
              <a:gd name="connsiteY47" fmla="*/ 5488516 h 5641173"/>
              <a:gd name="connsiteX48" fmla="*/ 9516916 w 11243827"/>
              <a:gd name="connsiteY48" fmla="*/ 5486828 h 5641173"/>
              <a:gd name="connsiteX49" fmla="*/ 9512093 w 11243827"/>
              <a:gd name="connsiteY49" fmla="*/ 5482541 h 5641173"/>
              <a:gd name="connsiteX50" fmla="*/ 9501725 w 11243827"/>
              <a:gd name="connsiteY50" fmla="*/ 5483603 h 5641173"/>
              <a:gd name="connsiteX51" fmla="*/ 9498754 w 11243827"/>
              <a:gd name="connsiteY51" fmla="*/ 5482951 h 5641173"/>
              <a:gd name="connsiteX52" fmla="*/ 9481932 w 11243827"/>
              <a:gd name="connsiteY52" fmla="*/ 5480151 h 5641173"/>
              <a:gd name="connsiteX53" fmla="*/ 9451321 w 11243827"/>
              <a:gd name="connsiteY53" fmla="*/ 5497375 h 5641173"/>
              <a:gd name="connsiteX54" fmla="*/ 9409298 w 11243827"/>
              <a:gd name="connsiteY54" fmla="*/ 5499478 h 5641173"/>
              <a:gd name="connsiteX55" fmla="*/ 9303056 w 11243827"/>
              <a:gd name="connsiteY55" fmla="*/ 5519093 h 5641173"/>
              <a:gd name="connsiteX56" fmla="*/ 9229078 w 11243827"/>
              <a:gd name="connsiteY56" fmla="*/ 5524154 h 5641173"/>
              <a:gd name="connsiteX57" fmla="*/ 9165105 w 11243827"/>
              <a:gd name="connsiteY57" fmla="*/ 5532892 h 5641173"/>
              <a:gd name="connsiteX58" fmla="*/ 9077301 w 11243827"/>
              <a:gd name="connsiteY58" fmla="*/ 5580356 h 5641173"/>
              <a:gd name="connsiteX59" fmla="*/ 8960065 w 11243827"/>
              <a:gd name="connsiteY59" fmla="*/ 5597982 h 5641173"/>
              <a:gd name="connsiteX60" fmla="*/ 8953536 w 11243827"/>
              <a:gd name="connsiteY60" fmla="*/ 5606638 h 5641173"/>
              <a:gd name="connsiteX61" fmla="*/ 8943907 w 11243827"/>
              <a:gd name="connsiteY61" fmla="*/ 5612541 h 5641173"/>
              <a:gd name="connsiteX62" fmla="*/ 8942046 w 11243827"/>
              <a:gd name="connsiteY62" fmla="*/ 5612112 h 5641173"/>
              <a:gd name="connsiteX63" fmla="*/ 8928824 w 11243827"/>
              <a:gd name="connsiteY63" fmla="*/ 5615549 h 5641173"/>
              <a:gd name="connsiteX64" fmla="*/ 8927294 w 11243827"/>
              <a:gd name="connsiteY64" fmla="*/ 5618607 h 5641173"/>
              <a:gd name="connsiteX65" fmla="*/ 8918651 w 11243827"/>
              <a:gd name="connsiteY65" fmla="*/ 5621688 h 5641173"/>
              <a:gd name="connsiteX66" fmla="*/ 8902772 w 11243827"/>
              <a:gd name="connsiteY66" fmla="*/ 5629703 h 5641173"/>
              <a:gd name="connsiteX67" fmla="*/ 8898724 w 11243827"/>
              <a:gd name="connsiteY67" fmla="*/ 5629379 h 5641173"/>
              <a:gd name="connsiteX68" fmla="*/ 8873099 w 11243827"/>
              <a:gd name="connsiteY68" fmla="*/ 5638628 h 5641173"/>
              <a:gd name="connsiteX69" fmla="*/ 8872234 w 11243827"/>
              <a:gd name="connsiteY69" fmla="*/ 5637889 h 5641173"/>
              <a:gd name="connsiteX70" fmla="*/ 8862777 w 11243827"/>
              <a:gd name="connsiteY70" fmla="*/ 5636711 h 5641173"/>
              <a:gd name="connsiteX71" fmla="*/ 8845869 w 11243827"/>
              <a:gd name="connsiteY71" fmla="*/ 5636436 h 5641173"/>
              <a:gd name="connsiteX72" fmla="*/ 8800548 w 11243827"/>
              <a:gd name="connsiteY72" fmla="*/ 5625084 h 5641173"/>
              <a:gd name="connsiteX73" fmla="*/ 8773774 w 11243827"/>
              <a:gd name="connsiteY73" fmla="*/ 5634630 h 5641173"/>
              <a:gd name="connsiteX74" fmla="*/ 8698255 w 11243827"/>
              <a:gd name="connsiteY74" fmla="*/ 5636083 h 5641173"/>
              <a:gd name="connsiteX75" fmla="*/ 8619167 w 11243827"/>
              <a:gd name="connsiteY75" fmla="*/ 5619130 h 5641173"/>
              <a:gd name="connsiteX76" fmla="*/ 8539822 w 11243827"/>
              <a:gd name="connsiteY76" fmla="*/ 5616905 h 5641173"/>
              <a:gd name="connsiteX77" fmla="*/ 8511094 w 11243827"/>
              <a:gd name="connsiteY77" fmla="*/ 5617360 h 5641173"/>
              <a:gd name="connsiteX78" fmla="*/ 8459886 w 11243827"/>
              <a:gd name="connsiteY78" fmla="*/ 5612612 h 5641173"/>
              <a:gd name="connsiteX79" fmla="*/ 8436432 w 11243827"/>
              <a:gd name="connsiteY79" fmla="*/ 5606990 h 5641173"/>
              <a:gd name="connsiteX80" fmla="*/ 8435403 w 11243827"/>
              <a:gd name="connsiteY80" fmla="*/ 5607336 h 5641173"/>
              <a:gd name="connsiteX81" fmla="*/ 8433307 w 11243827"/>
              <a:gd name="connsiteY81" fmla="*/ 5604917 h 5641173"/>
              <a:gd name="connsiteX82" fmla="*/ 8428968 w 11243827"/>
              <a:gd name="connsiteY82" fmla="*/ 5603796 h 5641173"/>
              <a:gd name="connsiteX83" fmla="*/ 8417124 w 11243827"/>
              <a:gd name="connsiteY83" fmla="*/ 5604518 h 5641173"/>
              <a:gd name="connsiteX84" fmla="*/ 8412669 w 11243827"/>
              <a:gd name="connsiteY84" fmla="*/ 5605413 h 5641173"/>
              <a:gd name="connsiteX85" fmla="*/ 8406152 w 11243827"/>
              <a:gd name="connsiteY85" fmla="*/ 5605396 h 5641173"/>
              <a:gd name="connsiteX86" fmla="*/ 8405989 w 11243827"/>
              <a:gd name="connsiteY86" fmla="*/ 5605197 h 5641173"/>
              <a:gd name="connsiteX87" fmla="*/ 8399884 w 11243827"/>
              <a:gd name="connsiteY87" fmla="*/ 5605568 h 5641173"/>
              <a:gd name="connsiteX88" fmla="*/ 8370014 w 11243827"/>
              <a:gd name="connsiteY88" fmla="*/ 5609900 h 5641173"/>
              <a:gd name="connsiteX89" fmla="*/ 8330544 w 11243827"/>
              <a:gd name="connsiteY89" fmla="*/ 5590964 h 5641173"/>
              <a:gd name="connsiteX90" fmla="*/ 8314221 w 11243827"/>
              <a:gd name="connsiteY90" fmla="*/ 5587682 h 5641173"/>
              <a:gd name="connsiteX91" fmla="*/ 8305502 w 11243827"/>
              <a:gd name="connsiteY91" fmla="*/ 5584868 h 5641173"/>
              <a:gd name="connsiteX92" fmla="*/ 8304962 w 11243827"/>
              <a:gd name="connsiteY92" fmla="*/ 5584007 h 5641173"/>
              <a:gd name="connsiteX93" fmla="*/ 8276324 w 11243827"/>
              <a:gd name="connsiteY93" fmla="*/ 5588260 h 5641173"/>
              <a:gd name="connsiteX94" fmla="*/ 8272522 w 11243827"/>
              <a:gd name="connsiteY94" fmla="*/ 5587226 h 5641173"/>
              <a:gd name="connsiteX95" fmla="*/ 8253857 w 11243827"/>
              <a:gd name="connsiteY95" fmla="*/ 5592043 h 5641173"/>
              <a:gd name="connsiteX96" fmla="*/ 8244212 w 11243827"/>
              <a:gd name="connsiteY96" fmla="*/ 5593439 h 5641173"/>
              <a:gd name="connsiteX97" fmla="*/ 8241488 w 11243827"/>
              <a:gd name="connsiteY97" fmla="*/ 5596085 h 5641173"/>
              <a:gd name="connsiteX98" fmla="*/ 8227256 w 11243827"/>
              <a:gd name="connsiteY98" fmla="*/ 5597005 h 5641173"/>
              <a:gd name="connsiteX99" fmla="*/ 8225619 w 11243827"/>
              <a:gd name="connsiteY99" fmla="*/ 5596262 h 5641173"/>
              <a:gd name="connsiteX100" fmla="*/ 8213882 w 11243827"/>
              <a:gd name="connsiteY100" fmla="*/ 5600179 h 5641173"/>
              <a:gd name="connsiteX101" fmla="*/ 8204045 w 11243827"/>
              <a:gd name="connsiteY101" fmla="*/ 5607275 h 5641173"/>
              <a:gd name="connsiteX102" fmla="*/ 8082989 w 11243827"/>
              <a:gd name="connsiteY102" fmla="*/ 5603160 h 5641173"/>
              <a:gd name="connsiteX103" fmla="*/ 7976942 w 11243827"/>
              <a:gd name="connsiteY103" fmla="*/ 5598455 h 5641173"/>
              <a:gd name="connsiteX104" fmla="*/ 7950121 w 11243827"/>
              <a:gd name="connsiteY104" fmla="*/ 5590893 h 5641173"/>
              <a:gd name="connsiteX105" fmla="*/ 7727691 w 11243827"/>
              <a:gd name="connsiteY105" fmla="*/ 5621064 h 5641173"/>
              <a:gd name="connsiteX106" fmla="*/ 7685998 w 11243827"/>
              <a:gd name="connsiteY106" fmla="*/ 5615564 h 5641173"/>
              <a:gd name="connsiteX107" fmla="*/ 7649302 w 11243827"/>
              <a:gd name="connsiteY107" fmla="*/ 5626541 h 5641173"/>
              <a:gd name="connsiteX108" fmla="*/ 7634083 w 11243827"/>
              <a:gd name="connsiteY108" fmla="*/ 5620862 h 5641173"/>
              <a:gd name="connsiteX109" fmla="*/ 7631455 w 11243827"/>
              <a:gd name="connsiteY109" fmla="*/ 5619708 h 5641173"/>
              <a:gd name="connsiteX110" fmla="*/ 7620952 w 11243827"/>
              <a:gd name="connsiteY110" fmla="*/ 5618872 h 5641173"/>
              <a:gd name="connsiteX111" fmla="*/ 7617992 w 11243827"/>
              <a:gd name="connsiteY111" fmla="*/ 5613914 h 5641173"/>
              <a:gd name="connsiteX112" fmla="*/ 7602182 w 11243827"/>
              <a:gd name="connsiteY112" fmla="*/ 5609271 h 5641173"/>
              <a:gd name="connsiteX113" fmla="*/ 7582847 w 11243827"/>
              <a:gd name="connsiteY113" fmla="*/ 5609047 h 5641173"/>
              <a:gd name="connsiteX114" fmla="*/ 7514158 w 11243827"/>
              <a:gd name="connsiteY114" fmla="*/ 5607737 h 5641173"/>
              <a:gd name="connsiteX115" fmla="*/ 7502955 w 11243827"/>
              <a:gd name="connsiteY115" fmla="*/ 5610415 h 5641173"/>
              <a:gd name="connsiteX116" fmla="*/ 7466391 w 11243827"/>
              <a:gd name="connsiteY116" fmla="*/ 5605949 h 5641173"/>
              <a:gd name="connsiteX117" fmla="*/ 7433806 w 11243827"/>
              <a:gd name="connsiteY117" fmla="*/ 5604945 h 5641173"/>
              <a:gd name="connsiteX118" fmla="*/ 7412693 w 11243827"/>
              <a:gd name="connsiteY118" fmla="*/ 5607075 h 5641173"/>
              <a:gd name="connsiteX119" fmla="*/ 7407159 w 11243827"/>
              <a:gd name="connsiteY119" fmla="*/ 5605310 h 5641173"/>
              <a:gd name="connsiteX120" fmla="*/ 7385900 w 11243827"/>
              <a:gd name="connsiteY120" fmla="*/ 5604171 h 5641173"/>
              <a:gd name="connsiteX121" fmla="*/ 7375071 w 11243827"/>
              <a:gd name="connsiteY121" fmla="*/ 5606788 h 5641173"/>
              <a:gd name="connsiteX122" fmla="*/ 7364382 w 11243827"/>
              <a:gd name="connsiteY122" fmla="*/ 5600762 h 5641173"/>
              <a:gd name="connsiteX123" fmla="*/ 7361770 w 11243827"/>
              <a:gd name="connsiteY123" fmla="*/ 5596347 h 5641173"/>
              <a:gd name="connsiteX124" fmla="*/ 7346641 w 11243827"/>
              <a:gd name="connsiteY124" fmla="*/ 5598329 h 5641173"/>
              <a:gd name="connsiteX125" fmla="*/ 7334238 w 11243827"/>
              <a:gd name="connsiteY125" fmla="*/ 5594014 h 5641173"/>
              <a:gd name="connsiteX126" fmla="*/ 7323426 w 11243827"/>
              <a:gd name="connsiteY126" fmla="*/ 5596835 h 5641173"/>
              <a:gd name="connsiteX127" fmla="*/ 7318938 w 11243827"/>
              <a:gd name="connsiteY127" fmla="*/ 5596200 h 5641173"/>
              <a:gd name="connsiteX128" fmla="*/ 7307784 w 11243827"/>
              <a:gd name="connsiteY128" fmla="*/ 5594065 h 5641173"/>
              <a:gd name="connsiteX129" fmla="*/ 7288540 w 11243827"/>
              <a:gd name="connsiteY129" fmla="*/ 5589320 h 5641173"/>
              <a:gd name="connsiteX130" fmla="*/ 7282537 w 11243827"/>
              <a:gd name="connsiteY130" fmla="*/ 5588660 h 5641173"/>
              <a:gd name="connsiteX131" fmla="*/ 7269466 w 11243827"/>
              <a:gd name="connsiteY131" fmla="*/ 5581404 h 5641173"/>
              <a:gd name="connsiteX132" fmla="*/ 7244165 w 11243827"/>
              <a:gd name="connsiteY132" fmla="*/ 5575200 h 5641173"/>
              <a:gd name="connsiteX133" fmla="*/ 7199619 w 11243827"/>
              <a:gd name="connsiteY133" fmla="*/ 5553550 h 5641173"/>
              <a:gd name="connsiteX134" fmla="*/ 7173434 w 11243827"/>
              <a:gd name="connsiteY134" fmla="*/ 5543219 h 5641173"/>
              <a:gd name="connsiteX135" fmla="*/ 7155718 w 11243827"/>
              <a:gd name="connsiteY135" fmla="*/ 5533697 h 5641173"/>
              <a:gd name="connsiteX136" fmla="*/ 7103430 w 11243827"/>
              <a:gd name="connsiteY136" fmla="*/ 5520249 h 5641173"/>
              <a:gd name="connsiteX137" fmla="*/ 7013746 w 11243827"/>
              <a:gd name="connsiteY137" fmla="*/ 5502470 h 5641173"/>
              <a:gd name="connsiteX138" fmla="*/ 6995379 w 11243827"/>
              <a:gd name="connsiteY138" fmla="*/ 5497693 h 5641173"/>
              <a:gd name="connsiteX139" fmla="*/ 6982475 w 11243827"/>
              <a:gd name="connsiteY139" fmla="*/ 5489641 h 5641173"/>
              <a:gd name="connsiteX140" fmla="*/ 6981994 w 11243827"/>
              <a:gd name="connsiteY140" fmla="*/ 5484335 h 5641173"/>
              <a:gd name="connsiteX141" fmla="*/ 6972355 w 11243827"/>
              <a:gd name="connsiteY141" fmla="*/ 5481074 h 5641173"/>
              <a:gd name="connsiteX142" fmla="*/ 6970394 w 11243827"/>
              <a:gd name="connsiteY142" fmla="*/ 5479383 h 5641173"/>
              <a:gd name="connsiteX143" fmla="*/ 6958543 w 11243827"/>
              <a:gd name="connsiteY143" fmla="*/ 5470507 h 5641173"/>
              <a:gd name="connsiteX144" fmla="*/ 6918276 w 11243827"/>
              <a:gd name="connsiteY144" fmla="*/ 5472034 h 5641173"/>
              <a:gd name="connsiteX145" fmla="*/ 6881046 w 11243827"/>
              <a:gd name="connsiteY145" fmla="*/ 5457070 h 5641173"/>
              <a:gd name="connsiteX146" fmla="*/ 6752164 w 11243827"/>
              <a:gd name="connsiteY146" fmla="*/ 5425021 h 5641173"/>
              <a:gd name="connsiteX147" fmla="*/ 6724964 w 11243827"/>
              <a:gd name="connsiteY147" fmla="*/ 5414071 h 5641173"/>
              <a:gd name="connsiteX148" fmla="*/ 6683286 w 11243827"/>
              <a:gd name="connsiteY148" fmla="*/ 5432830 h 5641173"/>
              <a:gd name="connsiteX149" fmla="*/ 6644277 w 11243827"/>
              <a:gd name="connsiteY149" fmla="*/ 5429684 h 5641173"/>
              <a:gd name="connsiteX150" fmla="*/ 6532914 w 11243827"/>
              <a:gd name="connsiteY150" fmla="*/ 5431205 h 5641173"/>
              <a:gd name="connsiteX151" fmla="*/ 6307459 w 11243827"/>
              <a:gd name="connsiteY151" fmla="*/ 5467087 h 5641173"/>
              <a:gd name="connsiteX152" fmla="*/ 6196243 w 11243827"/>
              <a:gd name="connsiteY152" fmla="*/ 5515042 h 5641173"/>
              <a:gd name="connsiteX153" fmla="*/ 6099124 w 11243827"/>
              <a:gd name="connsiteY153" fmla="*/ 5516848 h 5641173"/>
              <a:gd name="connsiteX154" fmla="*/ 6016077 w 11243827"/>
              <a:gd name="connsiteY154" fmla="*/ 5528642 h 5641173"/>
              <a:gd name="connsiteX155" fmla="*/ 6004389 w 11243827"/>
              <a:gd name="connsiteY155" fmla="*/ 5531206 h 5641173"/>
              <a:gd name="connsiteX156" fmla="*/ 5933945 w 11243827"/>
              <a:gd name="connsiteY156" fmla="*/ 5538840 h 5641173"/>
              <a:gd name="connsiteX157" fmla="*/ 5883936 w 11243827"/>
              <a:gd name="connsiteY157" fmla="*/ 5553807 h 5641173"/>
              <a:gd name="connsiteX158" fmla="*/ 5798331 w 11243827"/>
              <a:gd name="connsiteY158" fmla="*/ 5564248 h 5641173"/>
              <a:gd name="connsiteX159" fmla="*/ 5712738 w 11243827"/>
              <a:gd name="connsiteY159" fmla="*/ 5573120 h 5641173"/>
              <a:gd name="connsiteX160" fmla="*/ 5681342 w 11243827"/>
              <a:gd name="connsiteY160" fmla="*/ 5575621 h 5641173"/>
              <a:gd name="connsiteX161" fmla="*/ 5627167 w 11243827"/>
              <a:gd name="connsiteY161" fmla="*/ 5583215 h 5641173"/>
              <a:gd name="connsiteX162" fmla="*/ 5591414 w 11243827"/>
              <a:gd name="connsiteY162" fmla="*/ 5587695 h 5641173"/>
              <a:gd name="connsiteX163" fmla="*/ 5583028 w 11243827"/>
              <a:gd name="connsiteY163" fmla="*/ 5580877 h 5641173"/>
              <a:gd name="connsiteX164" fmla="*/ 5549426 w 11243827"/>
              <a:gd name="connsiteY164" fmla="*/ 5582858 h 5641173"/>
              <a:gd name="connsiteX165" fmla="*/ 5519999 w 11243827"/>
              <a:gd name="connsiteY165" fmla="*/ 5592246 h 5641173"/>
              <a:gd name="connsiteX166" fmla="*/ 5480028 w 11243827"/>
              <a:gd name="connsiteY166" fmla="*/ 5597282 h 5641173"/>
              <a:gd name="connsiteX167" fmla="*/ 5456175 w 11243827"/>
              <a:gd name="connsiteY167" fmla="*/ 5600371 h 5641173"/>
              <a:gd name="connsiteX168" fmla="*/ 5388463 w 11243827"/>
              <a:gd name="connsiteY168" fmla="*/ 5602638 h 5641173"/>
              <a:gd name="connsiteX169" fmla="*/ 5265898 w 11243827"/>
              <a:gd name="connsiteY169" fmla="*/ 5591830 h 5641173"/>
              <a:gd name="connsiteX170" fmla="*/ 5231231 w 11243827"/>
              <a:gd name="connsiteY170" fmla="*/ 5592790 h 5641173"/>
              <a:gd name="connsiteX171" fmla="*/ 5226996 w 11243827"/>
              <a:gd name="connsiteY171" fmla="*/ 5595040 h 5641173"/>
              <a:gd name="connsiteX172" fmla="*/ 5175988 w 11243827"/>
              <a:gd name="connsiteY172" fmla="*/ 5588131 h 5641173"/>
              <a:gd name="connsiteX173" fmla="*/ 5107470 w 11243827"/>
              <a:gd name="connsiteY173" fmla="*/ 5594771 h 5641173"/>
              <a:gd name="connsiteX174" fmla="*/ 5027868 w 11243827"/>
              <a:gd name="connsiteY174" fmla="*/ 5605624 h 5641173"/>
              <a:gd name="connsiteX175" fmla="*/ 5007324 w 11243827"/>
              <a:gd name="connsiteY175" fmla="*/ 5609209 h 5641173"/>
              <a:gd name="connsiteX176" fmla="*/ 4952559 w 11243827"/>
              <a:gd name="connsiteY176" fmla="*/ 5611402 h 5641173"/>
              <a:gd name="connsiteX177" fmla="*/ 4826081 w 11243827"/>
              <a:gd name="connsiteY177" fmla="*/ 5616191 h 5641173"/>
              <a:gd name="connsiteX178" fmla="*/ 4823501 w 11243827"/>
              <a:gd name="connsiteY178" fmla="*/ 5619174 h 5641173"/>
              <a:gd name="connsiteX179" fmla="*/ 4813093 w 11243827"/>
              <a:gd name="connsiteY179" fmla="*/ 5620026 h 5641173"/>
              <a:gd name="connsiteX180" fmla="*/ 4810563 w 11243827"/>
              <a:gd name="connsiteY180" fmla="*/ 5620787 h 5641173"/>
              <a:gd name="connsiteX181" fmla="*/ 4795818 w 11243827"/>
              <a:gd name="connsiteY181" fmla="*/ 5624618 h 5641173"/>
              <a:gd name="connsiteX182" fmla="*/ 4758404 w 11243827"/>
              <a:gd name="connsiteY182" fmla="*/ 5619510 h 5641173"/>
              <a:gd name="connsiteX183" fmla="*/ 4717254 w 11243827"/>
              <a:gd name="connsiteY183" fmla="*/ 5624155 h 5641173"/>
              <a:gd name="connsiteX184" fmla="*/ 4591958 w 11243827"/>
              <a:gd name="connsiteY184" fmla="*/ 5624710 h 5641173"/>
              <a:gd name="connsiteX185" fmla="*/ 4476215 w 11243827"/>
              <a:gd name="connsiteY185" fmla="*/ 5628210 h 5641173"/>
              <a:gd name="connsiteX186" fmla="*/ 4425193 w 11243827"/>
              <a:gd name="connsiteY186" fmla="*/ 5627414 h 5641173"/>
              <a:gd name="connsiteX187" fmla="*/ 4383866 w 11243827"/>
              <a:gd name="connsiteY187" fmla="*/ 5626546 h 5641173"/>
              <a:gd name="connsiteX188" fmla="*/ 4385596 w 11243827"/>
              <a:gd name="connsiteY188" fmla="*/ 5634646 h 5641173"/>
              <a:gd name="connsiteX189" fmla="*/ 4360864 w 11243827"/>
              <a:gd name="connsiteY189" fmla="*/ 5641173 h 5641173"/>
              <a:gd name="connsiteX190" fmla="*/ 4328321 w 11243827"/>
              <a:gd name="connsiteY190" fmla="*/ 5626332 h 5641173"/>
              <a:gd name="connsiteX191" fmla="*/ 4309842 w 11243827"/>
              <a:gd name="connsiteY191" fmla="*/ 5626471 h 5641173"/>
              <a:gd name="connsiteX192" fmla="*/ 4277424 w 11243827"/>
              <a:gd name="connsiteY192" fmla="*/ 5631598 h 5641173"/>
              <a:gd name="connsiteX193" fmla="*/ 4266627 w 11243827"/>
              <a:gd name="connsiteY193" fmla="*/ 5633969 h 5641173"/>
              <a:gd name="connsiteX194" fmla="*/ 4185525 w 11243827"/>
              <a:gd name="connsiteY194" fmla="*/ 5617508 h 5641173"/>
              <a:gd name="connsiteX195" fmla="*/ 4177617 w 11243827"/>
              <a:gd name="connsiteY195" fmla="*/ 5610903 h 5641173"/>
              <a:gd name="connsiteX196" fmla="*/ 4136948 w 11243827"/>
              <a:gd name="connsiteY196" fmla="*/ 5608031 h 5641173"/>
              <a:gd name="connsiteX197" fmla="*/ 4132323 w 11243827"/>
              <a:gd name="connsiteY197" fmla="*/ 5609784 h 5641173"/>
              <a:gd name="connsiteX198" fmla="*/ 4098620 w 11243827"/>
              <a:gd name="connsiteY198" fmla="*/ 5599672 h 5641173"/>
              <a:gd name="connsiteX199" fmla="*/ 3963475 w 11243827"/>
              <a:gd name="connsiteY199" fmla="*/ 5581841 h 5641173"/>
              <a:gd name="connsiteX200" fmla="*/ 3703613 w 11243827"/>
              <a:gd name="connsiteY200" fmla="*/ 5572482 h 5641173"/>
              <a:gd name="connsiteX201" fmla="*/ 3432987 w 11243827"/>
              <a:gd name="connsiteY201" fmla="*/ 5545768 h 5641173"/>
              <a:gd name="connsiteX202" fmla="*/ 3176381 w 11243827"/>
              <a:gd name="connsiteY202" fmla="*/ 5556110 h 5641173"/>
              <a:gd name="connsiteX203" fmla="*/ 2710156 w 11243827"/>
              <a:gd name="connsiteY203" fmla="*/ 5527517 h 5641173"/>
              <a:gd name="connsiteX204" fmla="*/ 2550206 w 11243827"/>
              <a:gd name="connsiteY204" fmla="*/ 5524958 h 5641173"/>
              <a:gd name="connsiteX205" fmla="*/ 2443041 w 11243827"/>
              <a:gd name="connsiteY205" fmla="*/ 5523990 h 5641173"/>
              <a:gd name="connsiteX206" fmla="*/ 2435613 w 11243827"/>
              <a:gd name="connsiteY206" fmla="*/ 5526704 h 5641173"/>
              <a:gd name="connsiteX207" fmla="*/ 2405682 w 11243827"/>
              <a:gd name="connsiteY207" fmla="*/ 5528307 h 5641173"/>
              <a:gd name="connsiteX208" fmla="*/ 2397487 w 11243827"/>
              <a:gd name="connsiteY208" fmla="*/ 5540337 h 5641173"/>
              <a:gd name="connsiteX209" fmla="*/ 2297454 w 11243827"/>
              <a:gd name="connsiteY209" fmla="*/ 5550765 h 5641173"/>
              <a:gd name="connsiteX210" fmla="*/ 2056700 w 11243827"/>
              <a:gd name="connsiteY210" fmla="*/ 5555489 h 5641173"/>
              <a:gd name="connsiteX211" fmla="*/ 1878530 w 11243827"/>
              <a:gd name="connsiteY211" fmla="*/ 5535330 h 5641173"/>
              <a:gd name="connsiteX212" fmla="*/ 1859292 w 11243827"/>
              <a:gd name="connsiteY212" fmla="*/ 5535461 h 5641173"/>
              <a:gd name="connsiteX213" fmla="*/ 1835626 w 11243827"/>
              <a:gd name="connsiteY213" fmla="*/ 5533793 h 5641173"/>
              <a:gd name="connsiteX214" fmla="*/ 1798939 w 11243827"/>
              <a:gd name="connsiteY214" fmla="*/ 5540285 h 5641173"/>
              <a:gd name="connsiteX215" fmla="*/ 1779046 w 11243827"/>
              <a:gd name="connsiteY215" fmla="*/ 5549949 h 5641173"/>
              <a:gd name="connsiteX216" fmla="*/ 1772421 w 11243827"/>
              <a:gd name="connsiteY216" fmla="*/ 5549018 h 5641173"/>
              <a:gd name="connsiteX217" fmla="*/ 1772052 w 11243827"/>
              <a:gd name="connsiteY217" fmla="*/ 5545689 h 5641173"/>
              <a:gd name="connsiteX218" fmla="*/ 1711543 w 11243827"/>
              <a:gd name="connsiteY218" fmla="*/ 5534558 h 5641173"/>
              <a:gd name="connsiteX219" fmla="*/ 1631462 w 11243827"/>
              <a:gd name="connsiteY219" fmla="*/ 5491807 h 5641173"/>
              <a:gd name="connsiteX220" fmla="*/ 1538763 w 11243827"/>
              <a:gd name="connsiteY220" fmla="*/ 5482781 h 5641173"/>
              <a:gd name="connsiteX221" fmla="*/ 1501533 w 11243827"/>
              <a:gd name="connsiteY221" fmla="*/ 5467817 h 5641173"/>
              <a:gd name="connsiteX222" fmla="*/ 1461266 w 11243827"/>
              <a:gd name="connsiteY222" fmla="*/ 5469343 h 5641173"/>
              <a:gd name="connsiteX223" fmla="*/ 1449415 w 11243827"/>
              <a:gd name="connsiteY223" fmla="*/ 5460467 h 5641173"/>
              <a:gd name="connsiteX224" fmla="*/ 1447454 w 11243827"/>
              <a:gd name="connsiteY224" fmla="*/ 5458776 h 5641173"/>
              <a:gd name="connsiteX225" fmla="*/ 1437814 w 11243827"/>
              <a:gd name="connsiteY225" fmla="*/ 5455515 h 5641173"/>
              <a:gd name="connsiteX226" fmla="*/ 1437334 w 11243827"/>
              <a:gd name="connsiteY226" fmla="*/ 5450209 h 5641173"/>
              <a:gd name="connsiteX227" fmla="*/ 1424429 w 11243827"/>
              <a:gd name="connsiteY227" fmla="*/ 5442157 h 5641173"/>
              <a:gd name="connsiteX228" fmla="*/ 1406063 w 11243827"/>
              <a:gd name="connsiteY228" fmla="*/ 5437380 h 5641173"/>
              <a:gd name="connsiteX229" fmla="*/ 1316379 w 11243827"/>
              <a:gd name="connsiteY229" fmla="*/ 5419601 h 5641173"/>
              <a:gd name="connsiteX230" fmla="*/ 1264090 w 11243827"/>
              <a:gd name="connsiteY230" fmla="*/ 5406153 h 5641173"/>
              <a:gd name="connsiteX231" fmla="*/ 1246374 w 11243827"/>
              <a:gd name="connsiteY231" fmla="*/ 5396631 h 5641173"/>
              <a:gd name="connsiteX232" fmla="*/ 1220190 w 11243827"/>
              <a:gd name="connsiteY232" fmla="*/ 5386301 h 5641173"/>
              <a:gd name="connsiteX233" fmla="*/ 1175643 w 11243827"/>
              <a:gd name="connsiteY233" fmla="*/ 5364651 h 5641173"/>
              <a:gd name="connsiteX234" fmla="*/ 1150342 w 11243827"/>
              <a:gd name="connsiteY234" fmla="*/ 5358447 h 5641173"/>
              <a:gd name="connsiteX235" fmla="*/ 1112024 w 11243827"/>
              <a:gd name="connsiteY235" fmla="*/ 5345786 h 5641173"/>
              <a:gd name="connsiteX236" fmla="*/ 1100870 w 11243827"/>
              <a:gd name="connsiteY236" fmla="*/ 5343651 h 5641173"/>
              <a:gd name="connsiteX237" fmla="*/ 1096383 w 11243827"/>
              <a:gd name="connsiteY237" fmla="*/ 5343015 h 5641173"/>
              <a:gd name="connsiteX238" fmla="*/ 1058039 w 11243827"/>
              <a:gd name="connsiteY238" fmla="*/ 5343504 h 5641173"/>
              <a:gd name="connsiteX239" fmla="*/ 1055426 w 11243827"/>
              <a:gd name="connsiteY239" fmla="*/ 5339088 h 5641173"/>
              <a:gd name="connsiteX240" fmla="*/ 1044738 w 11243827"/>
              <a:gd name="connsiteY240" fmla="*/ 5333063 h 5641173"/>
              <a:gd name="connsiteX241" fmla="*/ 1033909 w 11243827"/>
              <a:gd name="connsiteY241" fmla="*/ 5335680 h 5641173"/>
              <a:gd name="connsiteX242" fmla="*/ 1012649 w 11243827"/>
              <a:gd name="connsiteY242" fmla="*/ 5334541 h 5641173"/>
              <a:gd name="connsiteX243" fmla="*/ 1007115 w 11243827"/>
              <a:gd name="connsiteY243" fmla="*/ 5332775 h 5641173"/>
              <a:gd name="connsiteX244" fmla="*/ 987447 w 11243827"/>
              <a:gd name="connsiteY244" fmla="*/ 5346462 h 5641173"/>
              <a:gd name="connsiteX245" fmla="*/ 953418 w 11243827"/>
              <a:gd name="connsiteY245" fmla="*/ 5333901 h 5641173"/>
              <a:gd name="connsiteX246" fmla="*/ 916854 w 11243827"/>
              <a:gd name="connsiteY246" fmla="*/ 5329435 h 5641173"/>
              <a:gd name="connsiteX247" fmla="*/ 905651 w 11243827"/>
              <a:gd name="connsiteY247" fmla="*/ 5332114 h 5641173"/>
              <a:gd name="connsiteX248" fmla="*/ 838405 w 11243827"/>
              <a:gd name="connsiteY248" fmla="*/ 5339470 h 5641173"/>
              <a:gd name="connsiteX249" fmla="*/ 817627 w 11243827"/>
              <a:gd name="connsiteY249" fmla="*/ 5330580 h 5641173"/>
              <a:gd name="connsiteX250" fmla="*/ 801817 w 11243827"/>
              <a:gd name="connsiteY250" fmla="*/ 5325937 h 5641173"/>
              <a:gd name="connsiteX251" fmla="*/ 798857 w 11243827"/>
              <a:gd name="connsiteY251" fmla="*/ 5320979 h 5641173"/>
              <a:gd name="connsiteX252" fmla="*/ 788354 w 11243827"/>
              <a:gd name="connsiteY252" fmla="*/ 5320143 h 5641173"/>
              <a:gd name="connsiteX253" fmla="*/ 785726 w 11243827"/>
              <a:gd name="connsiteY253" fmla="*/ 5318989 h 5641173"/>
              <a:gd name="connsiteX254" fmla="*/ 770507 w 11243827"/>
              <a:gd name="connsiteY254" fmla="*/ 5313309 h 5641173"/>
              <a:gd name="connsiteX255" fmla="*/ 733810 w 11243827"/>
              <a:gd name="connsiteY255" fmla="*/ 5324286 h 5641173"/>
              <a:gd name="connsiteX256" fmla="*/ 692117 w 11243827"/>
              <a:gd name="connsiteY256" fmla="*/ 5318786 h 5641173"/>
              <a:gd name="connsiteX257" fmla="*/ 574943 w 11243827"/>
              <a:gd name="connsiteY257" fmla="*/ 5327578 h 5641173"/>
              <a:gd name="connsiteX258" fmla="*/ 441302 w 11243827"/>
              <a:gd name="connsiteY258" fmla="*/ 5307062 h 5641173"/>
              <a:gd name="connsiteX259" fmla="*/ 336819 w 11243827"/>
              <a:gd name="connsiteY259" fmla="*/ 5336690 h 5641173"/>
              <a:gd name="connsiteX260" fmla="*/ 270932 w 11243827"/>
              <a:gd name="connsiteY260" fmla="*/ 5345451 h 5641173"/>
              <a:gd name="connsiteX261" fmla="*/ 194189 w 11243827"/>
              <a:gd name="connsiteY261" fmla="*/ 5343588 h 5641173"/>
              <a:gd name="connsiteX262" fmla="*/ 192552 w 11243827"/>
              <a:gd name="connsiteY262" fmla="*/ 5342845 h 5641173"/>
              <a:gd name="connsiteX263" fmla="*/ 178320 w 11243827"/>
              <a:gd name="connsiteY263" fmla="*/ 5343766 h 5641173"/>
              <a:gd name="connsiteX264" fmla="*/ 175596 w 11243827"/>
              <a:gd name="connsiteY264" fmla="*/ 5346411 h 5641173"/>
              <a:gd name="connsiteX265" fmla="*/ 147287 w 11243827"/>
              <a:gd name="connsiteY265" fmla="*/ 5352625 h 5641173"/>
              <a:gd name="connsiteX266" fmla="*/ 114847 w 11243827"/>
              <a:gd name="connsiteY266" fmla="*/ 5355844 h 5641173"/>
              <a:gd name="connsiteX267" fmla="*/ 114306 w 11243827"/>
              <a:gd name="connsiteY267" fmla="*/ 5354983 h 5641173"/>
              <a:gd name="connsiteX268" fmla="*/ 89264 w 11243827"/>
              <a:gd name="connsiteY268" fmla="*/ 5348886 h 5641173"/>
              <a:gd name="connsiteX269" fmla="*/ 49794 w 11243827"/>
              <a:gd name="connsiteY269" fmla="*/ 5329950 h 5641173"/>
              <a:gd name="connsiteX270" fmla="*/ 19924 w 11243827"/>
              <a:gd name="connsiteY270" fmla="*/ 5334282 h 5641173"/>
              <a:gd name="connsiteX271" fmla="*/ 13819 w 11243827"/>
              <a:gd name="connsiteY271" fmla="*/ 5334653 h 5641173"/>
              <a:gd name="connsiteX272" fmla="*/ 13657 w 11243827"/>
              <a:gd name="connsiteY272" fmla="*/ 5334455 h 5641173"/>
              <a:gd name="connsiteX273" fmla="*/ 7139 w 11243827"/>
              <a:gd name="connsiteY273" fmla="*/ 5334438 h 5641173"/>
              <a:gd name="connsiteX274" fmla="*/ 2684 w 11243827"/>
              <a:gd name="connsiteY274" fmla="*/ 5335333 h 5641173"/>
              <a:gd name="connsiteX275" fmla="*/ 0 w 11243827"/>
              <a:gd name="connsiteY275" fmla="*/ 5335496 h 5641173"/>
              <a:gd name="connsiteX276" fmla="*/ 0 w 11243827"/>
              <a:gd name="connsiteY276" fmla="*/ 10592 h 5641173"/>
              <a:gd name="connsiteX277" fmla="*/ 11243827 w 11243827"/>
              <a:gd name="connsiteY277" fmla="*/ 0 h 564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11243827" h="5641173">
                <a:moveTo>
                  <a:pt x="11243827" y="0"/>
                </a:moveTo>
                <a:lnTo>
                  <a:pt x="11243827" y="5209610"/>
                </a:lnTo>
                <a:lnTo>
                  <a:pt x="11240675" y="5210442"/>
                </a:lnTo>
                <a:cubicBezTo>
                  <a:pt x="11212687" y="5216721"/>
                  <a:pt x="11197241" y="5217028"/>
                  <a:pt x="11179959" y="5221199"/>
                </a:cubicBezTo>
                <a:cubicBezTo>
                  <a:pt x="11151979" y="5230882"/>
                  <a:pt x="11122378" y="5252850"/>
                  <a:pt x="11105493" y="5259905"/>
                </a:cubicBezTo>
                <a:lnTo>
                  <a:pt x="11078640" y="5263531"/>
                </a:lnTo>
                <a:lnTo>
                  <a:pt x="11079616" y="5270380"/>
                </a:lnTo>
                <a:lnTo>
                  <a:pt x="11069641" y="5270884"/>
                </a:lnTo>
                <a:lnTo>
                  <a:pt x="11047377" y="5271051"/>
                </a:lnTo>
                <a:cubicBezTo>
                  <a:pt x="11033483" y="5272087"/>
                  <a:pt x="10994850" y="5270445"/>
                  <a:pt x="10980705" y="5272951"/>
                </a:cubicBezTo>
                <a:cubicBezTo>
                  <a:pt x="10976625" y="5280257"/>
                  <a:pt x="10970327" y="5284239"/>
                  <a:pt x="10962514" y="5286084"/>
                </a:cubicBezTo>
                <a:lnTo>
                  <a:pt x="10945307" y="5286290"/>
                </a:lnTo>
                <a:lnTo>
                  <a:pt x="10845516" y="5303894"/>
                </a:lnTo>
                <a:lnTo>
                  <a:pt x="10831795" y="5305210"/>
                </a:lnTo>
                <a:lnTo>
                  <a:pt x="10824365" y="5311111"/>
                </a:lnTo>
                <a:cubicBezTo>
                  <a:pt x="10818692" y="5312290"/>
                  <a:pt x="10802397" y="5311529"/>
                  <a:pt x="10797756" y="5312285"/>
                </a:cubicBezTo>
                <a:lnTo>
                  <a:pt x="10796525" y="5315645"/>
                </a:lnTo>
                <a:cubicBezTo>
                  <a:pt x="10781742" y="5321013"/>
                  <a:pt x="10726138" y="5338890"/>
                  <a:pt x="10709063" y="5344492"/>
                </a:cubicBezTo>
                <a:cubicBezTo>
                  <a:pt x="10705652" y="5339328"/>
                  <a:pt x="10698014" y="5347484"/>
                  <a:pt x="10694078" y="5349258"/>
                </a:cubicBezTo>
                <a:cubicBezTo>
                  <a:pt x="10693469" y="5345779"/>
                  <a:pt x="10683941" y="5344718"/>
                  <a:pt x="10681131" y="5347812"/>
                </a:cubicBezTo>
                <a:cubicBezTo>
                  <a:pt x="10614153" y="5364782"/>
                  <a:pt x="10647679" y="5329716"/>
                  <a:pt x="10609448" y="5351931"/>
                </a:cubicBezTo>
                <a:cubicBezTo>
                  <a:pt x="10602685" y="5353403"/>
                  <a:pt x="10597204" y="5352000"/>
                  <a:pt x="10592397" y="5349402"/>
                </a:cubicBezTo>
                <a:lnTo>
                  <a:pt x="10585227" y="5344063"/>
                </a:lnTo>
                <a:lnTo>
                  <a:pt x="10557472" y="5354151"/>
                </a:lnTo>
                <a:cubicBezTo>
                  <a:pt x="10543800" y="5357667"/>
                  <a:pt x="10529411" y="5359999"/>
                  <a:pt x="10514646" y="5361064"/>
                </a:cubicBezTo>
                <a:cubicBezTo>
                  <a:pt x="10511333" y="5353956"/>
                  <a:pt x="10499744" y="5364054"/>
                  <a:pt x="10494292" y="5366054"/>
                </a:cubicBezTo>
                <a:cubicBezTo>
                  <a:pt x="10494236" y="5361412"/>
                  <a:pt x="10482156" y="5359187"/>
                  <a:pt x="10477869" y="5363025"/>
                </a:cubicBezTo>
                <a:cubicBezTo>
                  <a:pt x="10387782" y="5379617"/>
                  <a:pt x="10438473" y="5336257"/>
                  <a:pt x="10384411" y="5362257"/>
                </a:cubicBezTo>
                <a:cubicBezTo>
                  <a:pt x="10375368" y="5363613"/>
                  <a:pt x="10368582" y="5361287"/>
                  <a:pt x="10362921" y="5357444"/>
                </a:cubicBezTo>
                <a:lnTo>
                  <a:pt x="10352736" y="5347851"/>
                </a:lnTo>
                <a:lnTo>
                  <a:pt x="10344754" y="5351272"/>
                </a:lnTo>
                <a:cubicBezTo>
                  <a:pt x="10314632" y="5351540"/>
                  <a:pt x="10305751" y="5341709"/>
                  <a:pt x="10288226" y="5351613"/>
                </a:cubicBezTo>
                <a:cubicBezTo>
                  <a:pt x="10262327" y="5331026"/>
                  <a:pt x="10271048" y="5349560"/>
                  <a:pt x="10251350" y="5352711"/>
                </a:cubicBezTo>
                <a:cubicBezTo>
                  <a:pt x="10235810" y="5356816"/>
                  <a:pt x="10264339" y="5364714"/>
                  <a:pt x="10249108" y="5365881"/>
                </a:cubicBezTo>
                <a:cubicBezTo>
                  <a:pt x="10232632" y="5360566"/>
                  <a:pt x="10233406" y="5377073"/>
                  <a:pt x="10216272" y="5370573"/>
                </a:cubicBezTo>
                <a:cubicBezTo>
                  <a:pt x="10220434" y="5358137"/>
                  <a:pt x="10182459" y="5372984"/>
                  <a:pt x="10181278" y="5362119"/>
                </a:cubicBezTo>
                <a:cubicBezTo>
                  <a:pt x="10166724" y="5377655"/>
                  <a:pt x="10159412" y="5358516"/>
                  <a:pt x="10140033" y="5363304"/>
                </a:cubicBezTo>
                <a:cubicBezTo>
                  <a:pt x="10130907" y="5369181"/>
                  <a:pt x="10124323" y="5370190"/>
                  <a:pt x="10115353" y="5363869"/>
                </a:cubicBezTo>
                <a:cubicBezTo>
                  <a:pt x="10073314" y="5392482"/>
                  <a:pt x="10089920" y="5365150"/>
                  <a:pt x="10050578" y="5376153"/>
                </a:cubicBezTo>
                <a:cubicBezTo>
                  <a:pt x="10016683" y="5387725"/>
                  <a:pt x="9978260" y="5395233"/>
                  <a:pt x="9945478" y="5422859"/>
                </a:cubicBezTo>
                <a:cubicBezTo>
                  <a:pt x="9939461" y="5430686"/>
                  <a:pt x="9924686" y="5433649"/>
                  <a:pt x="9912481" y="5429477"/>
                </a:cubicBezTo>
                <a:cubicBezTo>
                  <a:pt x="9910384" y="5428759"/>
                  <a:pt x="9908438" y="5427851"/>
                  <a:pt x="9906713" y="5426784"/>
                </a:cubicBezTo>
                <a:cubicBezTo>
                  <a:pt x="9878372" y="5431011"/>
                  <a:pt x="9774714" y="5449885"/>
                  <a:pt x="9742436" y="5454834"/>
                </a:cubicBezTo>
                <a:cubicBezTo>
                  <a:pt x="9739822" y="5444779"/>
                  <a:pt x="9723500" y="5462923"/>
                  <a:pt x="9713044" y="5456476"/>
                </a:cubicBezTo>
                <a:cubicBezTo>
                  <a:pt x="9705555" y="5450821"/>
                  <a:pt x="9698855" y="5455006"/>
                  <a:pt x="9691033" y="5455451"/>
                </a:cubicBezTo>
                <a:cubicBezTo>
                  <a:pt x="9680728" y="5451004"/>
                  <a:pt x="9647117" y="5459035"/>
                  <a:pt x="9638355" y="5464794"/>
                </a:cubicBezTo>
                <a:cubicBezTo>
                  <a:pt x="9617415" y="5484808"/>
                  <a:pt x="9569832" y="5469945"/>
                  <a:pt x="9552434" y="5485280"/>
                </a:cubicBezTo>
                <a:cubicBezTo>
                  <a:pt x="9546122" y="5487529"/>
                  <a:pt x="9539945" y="5488440"/>
                  <a:pt x="9533883" y="5488516"/>
                </a:cubicBezTo>
                <a:lnTo>
                  <a:pt x="9516916" y="5486828"/>
                </a:lnTo>
                <a:lnTo>
                  <a:pt x="9512093" y="5482541"/>
                </a:lnTo>
                <a:lnTo>
                  <a:pt x="9501725" y="5483603"/>
                </a:lnTo>
                <a:lnTo>
                  <a:pt x="9498754" y="5482951"/>
                </a:lnTo>
                <a:cubicBezTo>
                  <a:pt x="9493078" y="5481686"/>
                  <a:pt x="9487476" y="5480586"/>
                  <a:pt x="9481932" y="5480151"/>
                </a:cubicBezTo>
                <a:cubicBezTo>
                  <a:pt x="9489223" y="5501646"/>
                  <a:pt x="9435971" y="5479991"/>
                  <a:pt x="9451321" y="5497375"/>
                </a:cubicBezTo>
                <a:cubicBezTo>
                  <a:pt x="9422124" y="5498722"/>
                  <a:pt x="9444395" y="5514914"/>
                  <a:pt x="9409298" y="5499478"/>
                </a:cubicBezTo>
                <a:cubicBezTo>
                  <a:pt x="9363968" y="5517055"/>
                  <a:pt x="9350073" y="5507226"/>
                  <a:pt x="9303056" y="5519093"/>
                </a:cubicBezTo>
                <a:cubicBezTo>
                  <a:pt x="9272929" y="5515489"/>
                  <a:pt x="9242312" y="5519100"/>
                  <a:pt x="9229078" y="5524154"/>
                </a:cubicBezTo>
                <a:cubicBezTo>
                  <a:pt x="9244549" y="5484199"/>
                  <a:pt x="9198133" y="5512463"/>
                  <a:pt x="9165105" y="5532892"/>
                </a:cubicBezTo>
                <a:cubicBezTo>
                  <a:pt x="9128348" y="5546691"/>
                  <a:pt x="9105217" y="5601124"/>
                  <a:pt x="9077301" y="5580356"/>
                </a:cubicBezTo>
                <a:cubicBezTo>
                  <a:pt x="9034770" y="5585424"/>
                  <a:pt x="9004654" y="5606346"/>
                  <a:pt x="8960065" y="5597982"/>
                </a:cubicBezTo>
                <a:cubicBezTo>
                  <a:pt x="8958681" y="5601368"/>
                  <a:pt x="8956414" y="5604204"/>
                  <a:pt x="8953536" y="5606638"/>
                </a:cubicBezTo>
                <a:lnTo>
                  <a:pt x="8943907" y="5612541"/>
                </a:lnTo>
                <a:lnTo>
                  <a:pt x="8942046" y="5612112"/>
                </a:lnTo>
                <a:cubicBezTo>
                  <a:pt x="8934733" y="5612036"/>
                  <a:pt x="8930989" y="5613463"/>
                  <a:pt x="8928824" y="5615549"/>
                </a:cubicBezTo>
                <a:lnTo>
                  <a:pt x="8927294" y="5618607"/>
                </a:lnTo>
                <a:lnTo>
                  <a:pt x="8918651" y="5621688"/>
                </a:lnTo>
                <a:lnTo>
                  <a:pt x="8902772" y="5629703"/>
                </a:lnTo>
                <a:lnTo>
                  <a:pt x="8898724" y="5629379"/>
                </a:lnTo>
                <a:lnTo>
                  <a:pt x="8873099" y="5638628"/>
                </a:lnTo>
                <a:lnTo>
                  <a:pt x="8872234" y="5637889"/>
                </a:lnTo>
                <a:cubicBezTo>
                  <a:pt x="8869712" y="5636443"/>
                  <a:pt x="8866744" y="5635774"/>
                  <a:pt x="8862777" y="5636711"/>
                </a:cubicBezTo>
                <a:cubicBezTo>
                  <a:pt x="8861373" y="5622581"/>
                  <a:pt x="8857449" y="5632426"/>
                  <a:pt x="8845869" y="5636436"/>
                </a:cubicBezTo>
                <a:cubicBezTo>
                  <a:pt x="8841103" y="5615386"/>
                  <a:pt x="8812729" y="5634444"/>
                  <a:pt x="8800548" y="5625084"/>
                </a:cubicBezTo>
                <a:cubicBezTo>
                  <a:pt x="8792146" y="5628504"/>
                  <a:pt x="8783174" y="5631737"/>
                  <a:pt x="8773774" y="5634630"/>
                </a:cubicBezTo>
                <a:lnTo>
                  <a:pt x="8698255" y="5636083"/>
                </a:lnTo>
                <a:lnTo>
                  <a:pt x="8619167" y="5619130"/>
                </a:lnTo>
                <a:cubicBezTo>
                  <a:pt x="8589913" y="5618762"/>
                  <a:pt x="8564581" y="5612466"/>
                  <a:pt x="8539822" y="5616905"/>
                </a:cubicBezTo>
                <a:cubicBezTo>
                  <a:pt x="8529764" y="5612008"/>
                  <a:pt x="8520285" y="5610031"/>
                  <a:pt x="8511094" y="5617360"/>
                </a:cubicBezTo>
                <a:cubicBezTo>
                  <a:pt x="8483794" y="5614914"/>
                  <a:pt x="8477184" y="5604447"/>
                  <a:pt x="8459886" y="5612612"/>
                </a:cubicBezTo>
                <a:cubicBezTo>
                  <a:pt x="8444548" y="5595681"/>
                  <a:pt x="8443640" y="5602142"/>
                  <a:pt x="8436432" y="5606990"/>
                </a:cubicBezTo>
                <a:lnTo>
                  <a:pt x="8435403" y="5607336"/>
                </a:lnTo>
                <a:lnTo>
                  <a:pt x="8433307" y="5604917"/>
                </a:lnTo>
                <a:lnTo>
                  <a:pt x="8428968" y="5603796"/>
                </a:lnTo>
                <a:lnTo>
                  <a:pt x="8417124" y="5604518"/>
                </a:lnTo>
                <a:lnTo>
                  <a:pt x="8412669" y="5605413"/>
                </a:lnTo>
                <a:cubicBezTo>
                  <a:pt x="8409601" y="5605797"/>
                  <a:pt x="8407563" y="5605754"/>
                  <a:pt x="8406152" y="5605396"/>
                </a:cubicBezTo>
                <a:lnTo>
                  <a:pt x="8405989" y="5605197"/>
                </a:lnTo>
                <a:lnTo>
                  <a:pt x="8399884" y="5605568"/>
                </a:lnTo>
                <a:cubicBezTo>
                  <a:pt x="8389582" y="5606652"/>
                  <a:pt x="8379557" y="5608135"/>
                  <a:pt x="8370014" y="5609900"/>
                </a:cubicBezTo>
                <a:cubicBezTo>
                  <a:pt x="8361945" y="5598787"/>
                  <a:pt x="8326685" y="5611914"/>
                  <a:pt x="8330544" y="5590964"/>
                </a:cubicBezTo>
                <a:cubicBezTo>
                  <a:pt x="8317672" y="5592723"/>
                  <a:pt x="8309886" y="5601422"/>
                  <a:pt x="8314221" y="5587682"/>
                </a:cubicBezTo>
                <a:cubicBezTo>
                  <a:pt x="8309983" y="5587866"/>
                  <a:pt x="8307372" y="5586698"/>
                  <a:pt x="8305502" y="5584868"/>
                </a:cubicBezTo>
                <a:lnTo>
                  <a:pt x="8304962" y="5584007"/>
                </a:lnTo>
                <a:lnTo>
                  <a:pt x="8276324" y="5588260"/>
                </a:lnTo>
                <a:lnTo>
                  <a:pt x="8272522" y="5587226"/>
                </a:lnTo>
                <a:lnTo>
                  <a:pt x="8253857" y="5592043"/>
                </a:lnTo>
                <a:lnTo>
                  <a:pt x="8244212" y="5593439"/>
                </a:lnTo>
                <a:lnTo>
                  <a:pt x="8241488" y="5596085"/>
                </a:lnTo>
                <a:cubicBezTo>
                  <a:pt x="8238546" y="5597691"/>
                  <a:pt x="8234330" y="5598384"/>
                  <a:pt x="8227256" y="5597005"/>
                </a:cubicBezTo>
                <a:lnTo>
                  <a:pt x="8225619" y="5596262"/>
                </a:lnTo>
                <a:lnTo>
                  <a:pt x="8213882" y="5600179"/>
                </a:lnTo>
                <a:cubicBezTo>
                  <a:pt x="8210102" y="5601988"/>
                  <a:pt x="8206755" y="5604291"/>
                  <a:pt x="8204045" y="5607275"/>
                </a:cubicBezTo>
                <a:cubicBezTo>
                  <a:pt x="8164079" y="5591326"/>
                  <a:pt x="8126369" y="5605919"/>
                  <a:pt x="8082989" y="5603160"/>
                </a:cubicBezTo>
                <a:cubicBezTo>
                  <a:pt x="8034449" y="5606898"/>
                  <a:pt x="8008954" y="5596936"/>
                  <a:pt x="7976942" y="5598455"/>
                </a:cubicBezTo>
                <a:cubicBezTo>
                  <a:pt x="7962042" y="5600916"/>
                  <a:pt x="7941729" y="5599827"/>
                  <a:pt x="7950121" y="5590893"/>
                </a:cubicBezTo>
                <a:cubicBezTo>
                  <a:pt x="7904855" y="5610014"/>
                  <a:pt x="7778840" y="5612380"/>
                  <a:pt x="7727691" y="5621064"/>
                </a:cubicBezTo>
                <a:cubicBezTo>
                  <a:pt x="7699805" y="5600056"/>
                  <a:pt x="7714922" y="5619495"/>
                  <a:pt x="7685998" y="5615564"/>
                </a:cubicBezTo>
                <a:cubicBezTo>
                  <a:pt x="7693909" y="5634905"/>
                  <a:pt x="7650884" y="5604714"/>
                  <a:pt x="7649302" y="5626541"/>
                </a:cubicBezTo>
                <a:cubicBezTo>
                  <a:pt x="7644089" y="5625134"/>
                  <a:pt x="7639087" y="5623084"/>
                  <a:pt x="7634083" y="5620862"/>
                </a:cubicBezTo>
                <a:lnTo>
                  <a:pt x="7631455" y="5619708"/>
                </a:lnTo>
                <a:lnTo>
                  <a:pt x="7620952" y="5618872"/>
                </a:lnTo>
                <a:lnTo>
                  <a:pt x="7617992" y="5613914"/>
                </a:lnTo>
                <a:lnTo>
                  <a:pt x="7602182" y="5609271"/>
                </a:lnTo>
                <a:cubicBezTo>
                  <a:pt x="7596260" y="5608262"/>
                  <a:pt x="7589888" y="5608028"/>
                  <a:pt x="7582847" y="5609047"/>
                </a:cubicBezTo>
                <a:cubicBezTo>
                  <a:pt x="7565525" y="5617697"/>
                  <a:pt x="7538553" y="5607096"/>
                  <a:pt x="7514158" y="5607737"/>
                </a:cubicBezTo>
                <a:lnTo>
                  <a:pt x="7502955" y="5610415"/>
                </a:lnTo>
                <a:lnTo>
                  <a:pt x="7466391" y="5605949"/>
                </a:lnTo>
                <a:cubicBezTo>
                  <a:pt x="7455982" y="5605083"/>
                  <a:pt x="7445179" y="5604628"/>
                  <a:pt x="7433806" y="5604945"/>
                </a:cubicBezTo>
                <a:lnTo>
                  <a:pt x="7412693" y="5607075"/>
                </a:lnTo>
                <a:lnTo>
                  <a:pt x="7407159" y="5605310"/>
                </a:lnTo>
                <a:cubicBezTo>
                  <a:pt x="7397520" y="5605506"/>
                  <a:pt x="7384763" y="5611721"/>
                  <a:pt x="7385900" y="5604171"/>
                </a:cubicBezTo>
                <a:lnTo>
                  <a:pt x="7375071" y="5606788"/>
                </a:lnTo>
                <a:lnTo>
                  <a:pt x="7364382" y="5600762"/>
                </a:lnTo>
                <a:cubicBezTo>
                  <a:pt x="7363212" y="5599363"/>
                  <a:pt x="7362331" y="5597874"/>
                  <a:pt x="7361770" y="5596347"/>
                </a:cubicBezTo>
                <a:lnTo>
                  <a:pt x="7346641" y="5598329"/>
                </a:lnTo>
                <a:lnTo>
                  <a:pt x="7334238" y="5594014"/>
                </a:lnTo>
                <a:lnTo>
                  <a:pt x="7323426" y="5596835"/>
                </a:lnTo>
                <a:lnTo>
                  <a:pt x="7318938" y="5596200"/>
                </a:lnTo>
                <a:lnTo>
                  <a:pt x="7307784" y="5594065"/>
                </a:lnTo>
                <a:cubicBezTo>
                  <a:pt x="7302066" y="5592568"/>
                  <a:pt x="7295667" y="5590765"/>
                  <a:pt x="7288540" y="5589320"/>
                </a:cubicBezTo>
                <a:lnTo>
                  <a:pt x="7282537" y="5588660"/>
                </a:lnTo>
                <a:lnTo>
                  <a:pt x="7269466" y="5581404"/>
                </a:lnTo>
                <a:cubicBezTo>
                  <a:pt x="7259956" y="5575919"/>
                  <a:pt x="7252471" y="5572223"/>
                  <a:pt x="7244165" y="5575200"/>
                </a:cubicBezTo>
                <a:cubicBezTo>
                  <a:pt x="7230005" y="5568113"/>
                  <a:pt x="7220114" y="5548251"/>
                  <a:pt x="7199619" y="5553550"/>
                </a:cubicBezTo>
                <a:cubicBezTo>
                  <a:pt x="7205839" y="5544552"/>
                  <a:pt x="7176858" y="5552461"/>
                  <a:pt x="7173434" y="5543219"/>
                </a:cubicBezTo>
                <a:cubicBezTo>
                  <a:pt x="7171853" y="5535776"/>
                  <a:pt x="7162694" y="5536440"/>
                  <a:pt x="7155718" y="5533697"/>
                </a:cubicBezTo>
                <a:cubicBezTo>
                  <a:pt x="7150747" y="5526096"/>
                  <a:pt x="7115649" y="5519155"/>
                  <a:pt x="7103430" y="5520249"/>
                </a:cubicBezTo>
                <a:cubicBezTo>
                  <a:pt x="7068988" y="5527813"/>
                  <a:pt x="7041283" y="5497211"/>
                  <a:pt x="7013746" y="5502470"/>
                </a:cubicBezTo>
                <a:cubicBezTo>
                  <a:pt x="7006535" y="5501753"/>
                  <a:pt x="7000557" y="5500031"/>
                  <a:pt x="6995379" y="5497693"/>
                </a:cubicBezTo>
                <a:lnTo>
                  <a:pt x="6982475" y="5489641"/>
                </a:lnTo>
                <a:cubicBezTo>
                  <a:pt x="6982314" y="5487873"/>
                  <a:pt x="6982155" y="5486104"/>
                  <a:pt x="6981994" y="5484335"/>
                </a:cubicBezTo>
                <a:lnTo>
                  <a:pt x="6972355" y="5481074"/>
                </a:lnTo>
                <a:lnTo>
                  <a:pt x="6970394" y="5479383"/>
                </a:lnTo>
                <a:cubicBezTo>
                  <a:pt x="6966663" y="5476135"/>
                  <a:pt x="6962857" y="5473046"/>
                  <a:pt x="6958543" y="5470507"/>
                </a:cubicBezTo>
                <a:cubicBezTo>
                  <a:pt x="6946682" y="5490417"/>
                  <a:pt x="6919886" y="5452192"/>
                  <a:pt x="6918276" y="5472034"/>
                </a:cubicBezTo>
                <a:cubicBezTo>
                  <a:pt x="6892502" y="5461546"/>
                  <a:pt x="6897731" y="5483185"/>
                  <a:pt x="6881046" y="5457070"/>
                </a:cubicBezTo>
                <a:cubicBezTo>
                  <a:pt x="6828055" y="5453051"/>
                  <a:pt x="6839016" y="5431108"/>
                  <a:pt x="6752164" y="5425021"/>
                </a:cubicBezTo>
                <a:cubicBezTo>
                  <a:pt x="6758292" y="5421861"/>
                  <a:pt x="6727733" y="5418470"/>
                  <a:pt x="6724964" y="5414071"/>
                </a:cubicBezTo>
                <a:lnTo>
                  <a:pt x="6683286" y="5432830"/>
                </a:lnTo>
                <a:lnTo>
                  <a:pt x="6644277" y="5429684"/>
                </a:lnTo>
                <a:cubicBezTo>
                  <a:pt x="6602299" y="5429624"/>
                  <a:pt x="6572889" y="5412513"/>
                  <a:pt x="6532914" y="5431205"/>
                </a:cubicBezTo>
                <a:lnTo>
                  <a:pt x="6307459" y="5467087"/>
                </a:lnTo>
                <a:cubicBezTo>
                  <a:pt x="6243940" y="5484756"/>
                  <a:pt x="6232610" y="5506751"/>
                  <a:pt x="6196243" y="5515042"/>
                </a:cubicBezTo>
                <a:cubicBezTo>
                  <a:pt x="6164533" y="5518021"/>
                  <a:pt x="6142666" y="5509345"/>
                  <a:pt x="6099124" y="5516848"/>
                </a:cubicBezTo>
                <a:cubicBezTo>
                  <a:pt x="6076503" y="5515419"/>
                  <a:pt x="6031865" y="5528713"/>
                  <a:pt x="6016077" y="5528642"/>
                </a:cubicBezTo>
                <a:cubicBezTo>
                  <a:pt x="6017142" y="5530608"/>
                  <a:pt x="6008544" y="5532493"/>
                  <a:pt x="6004389" y="5531206"/>
                </a:cubicBezTo>
                <a:cubicBezTo>
                  <a:pt x="5932347" y="5531241"/>
                  <a:pt x="5981006" y="5545600"/>
                  <a:pt x="5933945" y="5538840"/>
                </a:cubicBezTo>
                <a:cubicBezTo>
                  <a:pt x="5905303" y="5539379"/>
                  <a:pt x="5918093" y="5561978"/>
                  <a:pt x="5883936" y="5553807"/>
                </a:cubicBezTo>
                <a:cubicBezTo>
                  <a:pt x="5850054" y="5556990"/>
                  <a:pt x="5832962" y="5567338"/>
                  <a:pt x="5798331" y="5564248"/>
                </a:cubicBezTo>
                <a:cubicBezTo>
                  <a:pt x="5766627" y="5567265"/>
                  <a:pt x="5741097" y="5573248"/>
                  <a:pt x="5712738" y="5573120"/>
                </a:cubicBezTo>
                <a:cubicBezTo>
                  <a:pt x="5703372" y="5576849"/>
                  <a:pt x="5693695" y="5578874"/>
                  <a:pt x="5681342" y="5575621"/>
                </a:cubicBezTo>
                <a:lnTo>
                  <a:pt x="5627167" y="5583215"/>
                </a:lnTo>
                <a:cubicBezTo>
                  <a:pt x="5612183" y="5597917"/>
                  <a:pt x="5611727" y="5586689"/>
                  <a:pt x="5591414" y="5587695"/>
                </a:cubicBezTo>
                <a:cubicBezTo>
                  <a:pt x="5574616" y="5587612"/>
                  <a:pt x="5598133" y="5579413"/>
                  <a:pt x="5583028" y="5580877"/>
                </a:cubicBezTo>
                <a:cubicBezTo>
                  <a:pt x="5569804" y="5586020"/>
                  <a:pt x="5562718" y="5576982"/>
                  <a:pt x="5549426" y="5582858"/>
                </a:cubicBezTo>
                <a:cubicBezTo>
                  <a:pt x="5559299" y="5589013"/>
                  <a:pt x="5515978" y="5586206"/>
                  <a:pt x="5519999" y="5592246"/>
                </a:cubicBezTo>
                <a:cubicBezTo>
                  <a:pt x="5498728" y="5585844"/>
                  <a:pt x="5500813" y="5597206"/>
                  <a:pt x="5480028" y="5597282"/>
                </a:cubicBezTo>
                <a:cubicBezTo>
                  <a:pt x="5468519" y="5595356"/>
                  <a:pt x="5461753" y="5595717"/>
                  <a:pt x="5456175" y="5600371"/>
                </a:cubicBezTo>
                <a:cubicBezTo>
                  <a:pt x="5402444" y="5590675"/>
                  <a:pt x="5431269" y="5603179"/>
                  <a:pt x="5388463" y="5602638"/>
                </a:cubicBezTo>
                <a:cubicBezTo>
                  <a:pt x="5350589" y="5601042"/>
                  <a:pt x="5310318" y="5602266"/>
                  <a:pt x="5265898" y="5591830"/>
                </a:cubicBezTo>
                <a:cubicBezTo>
                  <a:pt x="5256434" y="5588423"/>
                  <a:pt x="5240914" y="5588853"/>
                  <a:pt x="5231231" y="5592790"/>
                </a:cubicBezTo>
                <a:cubicBezTo>
                  <a:pt x="5229565" y="5593467"/>
                  <a:pt x="5228139" y="5594226"/>
                  <a:pt x="5226996" y="5595040"/>
                </a:cubicBezTo>
                <a:cubicBezTo>
                  <a:pt x="5199121" y="5587151"/>
                  <a:pt x="5190547" y="5594087"/>
                  <a:pt x="5175988" y="5588131"/>
                </a:cubicBezTo>
                <a:cubicBezTo>
                  <a:pt x="5141664" y="5589465"/>
                  <a:pt x="5120774" y="5599921"/>
                  <a:pt x="5107470" y="5594771"/>
                </a:cubicBezTo>
                <a:cubicBezTo>
                  <a:pt x="5082783" y="5597686"/>
                  <a:pt x="5044558" y="5603218"/>
                  <a:pt x="5027868" y="5605624"/>
                </a:cubicBezTo>
                <a:cubicBezTo>
                  <a:pt x="5023394" y="5609716"/>
                  <a:pt x="5015008" y="5608373"/>
                  <a:pt x="5007324" y="5609209"/>
                </a:cubicBezTo>
                <a:cubicBezTo>
                  <a:pt x="4999584" y="5613033"/>
                  <a:pt x="4963661" y="5613313"/>
                  <a:pt x="4952559" y="5611402"/>
                </a:cubicBezTo>
                <a:lnTo>
                  <a:pt x="4826081" y="5616191"/>
                </a:lnTo>
                <a:lnTo>
                  <a:pt x="4823501" y="5619174"/>
                </a:lnTo>
                <a:lnTo>
                  <a:pt x="4813093" y="5620026"/>
                </a:lnTo>
                <a:lnTo>
                  <a:pt x="4810563" y="5620787"/>
                </a:lnTo>
                <a:cubicBezTo>
                  <a:pt x="4805739" y="5622253"/>
                  <a:pt x="4800910" y="5623620"/>
                  <a:pt x="4795818" y="5624618"/>
                </a:cubicBezTo>
                <a:cubicBezTo>
                  <a:pt x="4792594" y="5611984"/>
                  <a:pt x="4751975" y="5631029"/>
                  <a:pt x="4758404" y="5619510"/>
                </a:cubicBezTo>
                <a:cubicBezTo>
                  <a:pt x="4729867" y="5622800"/>
                  <a:pt x="4743470" y="5610974"/>
                  <a:pt x="4717254" y="5624155"/>
                </a:cubicBezTo>
                <a:cubicBezTo>
                  <a:pt x="4665606" y="5620882"/>
                  <a:pt x="4638526" y="5634254"/>
                  <a:pt x="4591958" y="5624710"/>
                </a:cubicBezTo>
                <a:cubicBezTo>
                  <a:pt x="4600998" y="5629613"/>
                  <a:pt x="4491255" y="5629123"/>
                  <a:pt x="4476215" y="5628210"/>
                </a:cubicBezTo>
                <a:lnTo>
                  <a:pt x="4425193" y="5627414"/>
                </a:lnTo>
                <a:lnTo>
                  <a:pt x="4383866" y="5626546"/>
                </a:lnTo>
                <a:lnTo>
                  <a:pt x="4385596" y="5634646"/>
                </a:lnTo>
                <a:cubicBezTo>
                  <a:pt x="4373497" y="5634009"/>
                  <a:pt x="4366105" y="5636763"/>
                  <a:pt x="4360864" y="5641173"/>
                </a:cubicBezTo>
                <a:lnTo>
                  <a:pt x="4328321" y="5626332"/>
                </a:lnTo>
                <a:lnTo>
                  <a:pt x="4309842" y="5626471"/>
                </a:lnTo>
                <a:lnTo>
                  <a:pt x="4277424" y="5631598"/>
                </a:lnTo>
                <a:lnTo>
                  <a:pt x="4266627" y="5633969"/>
                </a:lnTo>
                <a:lnTo>
                  <a:pt x="4185525" y="5617508"/>
                </a:lnTo>
                <a:lnTo>
                  <a:pt x="4177617" y="5610903"/>
                </a:lnTo>
                <a:cubicBezTo>
                  <a:pt x="4169135" y="5606836"/>
                  <a:pt x="4157063" y="5604954"/>
                  <a:pt x="4136948" y="5608031"/>
                </a:cubicBezTo>
                <a:lnTo>
                  <a:pt x="4132323" y="5609784"/>
                </a:lnTo>
                <a:lnTo>
                  <a:pt x="4098620" y="5599672"/>
                </a:lnTo>
                <a:cubicBezTo>
                  <a:pt x="4087744" y="5595070"/>
                  <a:pt x="3971360" y="5589278"/>
                  <a:pt x="3963475" y="5581841"/>
                </a:cubicBezTo>
                <a:cubicBezTo>
                  <a:pt x="3836034" y="5600252"/>
                  <a:pt x="3827261" y="5567580"/>
                  <a:pt x="3703613" y="5572482"/>
                </a:cubicBezTo>
                <a:cubicBezTo>
                  <a:pt x="3596526" y="5522697"/>
                  <a:pt x="3528981" y="5553020"/>
                  <a:pt x="3432987" y="5545768"/>
                </a:cubicBezTo>
                <a:cubicBezTo>
                  <a:pt x="3341557" y="5540666"/>
                  <a:pt x="3299222" y="5556776"/>
                  <a:pt x="3176381" y="5556110"/>
                </a:cubicBezTo>
                <a:cubicBezTo>
                  <a:pt x="3046225" y="5545252"/>
                  <a:pt x="2856562" y="5551022"/>
                  <a:pt x="2710156" y="5527517"/>
                </a:cubicBezTo>
                <a:cubicBezTo>
                  <a:pt x="2595124" y="5519951"/>
                  <a:pt x="2594726" y="5525545"/>
                  <a:pt x="2550206" y="5524958"/>
                </a:cubicBezTo>
                <a:cubicBezTo>
                  <a:pt x="2535402" y="5528183"/>
                  <a:pt x="2457214" y="5518753"/>
                  <a:pt x="2443041" y="5523990"/>
                </a:cubicBezTo>
                <a:lnTo>
                  <a:pt x="2435613" y="5526704"/>
                </a:lnTo>
                <a:lnTo>
                  <a:pt x="2405682" y="5528307"/>
                </a:lnTo>
                <a:lnTo>
                  <a:pt x="2397487" y="5540337"/>
                </a:lnTo>
                <a:lnTo>
                  <a:pt x="2297454" y="5550765"/>
                </a:lnTo>
                <a:cubicBezTo>
                  <a:pt x="2230952" y="5521480"/>
                  <a:pt x="2174171" y="5556417"/>
                  <a:pt x="2056700" y="5555489"/>
                </a:cubicBezTo>
                <a:cubicBezTo>
                  <a:pt x="2025568" y="5545373"/>
                  <a:pt x="1901680" y="5520750"/>
                  <a:pt x="1878530" y="5535330"/>
                </a:cubicBezTo>
                <a:lnTo>
                  <a:pt x="1859292" y="5535461"/>
                </a:lnTo>
                <a:lnTo>
                  <a:pt x="1835626" y="5533793"/>
                </a:lnTo>
                <a:cubicBezTo>
                  <a:pt x="1823131" y="5534628"/>
                  <a:pt x="1810151" y="5536942"/>
                  <a:pt x="1798939" y="5540285"/>
                </a:cubicBezTo>
                <a:lnTo>
                  <a:pt x="1779046" y="5549949"/>
                </a:lnTo>
                <a:lnTo>
                  <a:pt x="1772421" y="5549018"/>
                </a:lnTo>
                <a:lnTo>
                  <a:pt x="1772052" y="5545689"/>
                </a:lnTo>
                <a:cubicBezTo>
                  <a:pt x="1758274" y="5534165"/>
                  <a:pt x="1670822" y="5556887"/>
                  <a:pt x="1711543" y="5534558"/>
                </a:cubicBezTo>
                <a:cubicBezTo>
                  <a:pt x="1696140" y="5533324"/>
                  <a:pt x="1670188" y="5488258"/>
                  <a:pt x="1631462" y="5491807"/>
                </a:cubicBezTo>
                <a:cubicBezTo>
                  <a:pt x="1579148" y="5498877"/>
                  <a:pt x="1591754" y="5486800"/>
                  <a:pt x="1538763" y="5482781"/>
                </a:cubicBezTo>
                <a:cubicBezTo>
                  <a:pt x="1522078" y="5456666"/>
                  <a:pt x="1527306" y="5478305"/>
                  <a:pt x="1501533" y="5467817"/>
                </a:cubicBezTo>
                <a:cubicBezTo>
                  <a:pt x="1499922" y="5487659"/>
                  <a:pt x="1473126" y="5449434"/>
                  <a:pt x="1461266" y="5469343"/>
                </a:cubicBezTo>
                <a:cubicBezTo>
                  <a:pt x="1456951" y="5466804"/>
                  <a:pt x="1453146" y="5463716"/>
                  <a:pt x="1449415" y="5460467"/>
                </a:cubicBezTo>
                <a:lnTo>
                  <a:pt x="1447454" y="5458776"/>
                </a:lnTo>
                <a:lnTo>
                  <a:pt x="1437814" y="5455515"/>
                </a:lnTo>
                <a:lnTo>
                  <a:pt x="1437334" y="5450209"/>
                </a:lnTo>
                <a:lnTo>
                  <a:pt x="1424429" y="5442157"/>
                </a:lnTo>
                <a:cubicBezTo>
                  <a:pt x="1419251" y="5439819"/>
                  <a:pt x="1413273" y="5438098"/>
                  <a:pt x="1406063" y="5437380"/>
                </a:cubicBezTo>
                <a:cubicBezTo>
                  <a:pt x="1378526" y="5442640"/>
                  <a:pt x="1350821" y="5412037"/>
                  <a:pt x="1316379" y="5419601"/>
                </a:cubicBezTo>
                <a:cubicBezTo>
                  <a:pt x="1304160" y="5420695"/>
                  <a:pt x="1269061" y="5413755"/>
                  <a:pt x="1264090" y="5406153"/>
                </a:cubicBezTo>
                <a:cubicBezTo>
                  <a:pt x="1257115" y="5403410"/>
                  <a:pt x="1247955" y="5404075"/>
                  <a:pt x="1246374" y="5396631"/>
                </a:cubicBezTo>
                <a:cubicBezTo>
                  <a:pt x="1242951" y="5387390"/>
                  <a:pt x="1213970" y="5395299"/>
                  <a:pt x="1220190" y="5386301"/>
                </a:cubicBezTo>
                <a:cubicBezTo>
                  <a:pt x="1199695" y="5391599"/>
                  <a:pt x="1189803" y="5371737"/>
                  <a:pt x="1175643" y="5364651"/>
                </a:cubicBezTo>
                <a:cubicBezTo>
                  <a:pt x="1167337" y="5367627"/>
                  <a:pt x="1159852" y="5363931"/>
                  <a:pt x="1150342" y="5358447"/>
                </a:cubicBezTo>
                <a:lnTo>
                  <a:pt x="1112024" y="5345786"/>
                </a:lnTo>
                <a:lnTo>
                  <a:pt x="1100870" y="5343651"/>
                </a:lnTo>
                <a:lnTo>
                  <a:pt x="1096383" y="5343015"/>
                </a:lnTo>
                <a:lnTo>
                  <a:pt x="1058039" y="5343504"/>
                </a:lnTo>
                <a:cubicBezTo>
                  <a:pt x="1057478" y="5341976"/>
                  <a:pt x="1056597" y="5340487"/>
                  <a:pt x="1055426" y="5339088"/>
                </a:cubicBezTo>
                <a:lnTo>
                  <a:pt x="1044738" y="5333063"/>
                </a:lnTo>
                <a:lnTo>
                  <a:pt x="1033909" y="5335680"/>
                </a:lnTo>
                <a:cubicBezTo>
                  <a:pt x="1035046" y="5328129"/>
                  <a:pt x="1022289" y="5334344"/>
                  <a:pt x="1012649" y="5334541"/>
                </a:cubicBezTo>
                <a:lnTo>
                  <a:pt x="1007115" y="5332775"/>
                </a:lnTo>
                <a:lnTo>
                  <a:pt x="987447" y="5346462"/>
                </a:lnTo>
                <a:cubicBezTo>
                  <a:pt x="976074" y="5346779"/>
                  <a:pt x="963827" y="5334768"/>
                  <a:pt x="953418" y="5333901"/>
                </a:cubicBezTo>
                <a:lnTo>
                  <a:pt x="916854" y="5329435"/>
                </a:lnTo>
                <a:lnTo>
                  <a:pt x="905651" y="5332114"/>
                </a:lnTo>
                <a:cubicBezTo>
                  <a:pt x="881256" y="5332755"/>
                  <a:pt x="855727" y="5330820"/>
                  <a:pt x="838405" y="5339470"/>
                </a:cubicBezTo>
                <a:cubicBezTo>
                  <a:pt x="831364" y="5340489"/>
                  <a:pt x="823548" y="5331589"/>
                  <a:pt x="817627" y="5330580"/>
                </a:cubicBezTo>
                <a:lnTo>
                  <a:pt x="801817" y="5325937"/>
                </a:lnTo>
                <a:lnTo>
                  <a:pt x="798857" y="5320979"/>
                </a:lnTo>
                <a:lnTo>
                  <a:pt x="788354" y="5320143"/>
                </a:lnTo>
                <a:lnTo>
                  <a:pt x="785726" y="5318989"/>
                </a:lnTo>
                <a:cubicBezTo>
                  <a:pt x="780721" y="5316767"/>
                  <a:pt x="775719" y="5314716"/>
                  <a:pt x="770507" y="5313309"/>
                </a:cubicBezTo>
                <a:cubicBezTo>
                  <a:pt x="768924" y="5335137"/>
                  <a:pt x="725899" y="5304945"/>
                  <a:pt x="733810" y="5324286"/>
                </a:cubicBezTo>
                <a:cubicBezTo>
                  <a:pt x="704886" y="5320356"/>
                  <a:pt x="720003" y="5339795"/>
                  <a:pt x="692117" y="5318786"/>
                </a:cubicBezTo>
                <a:cubicBezTo>
                  <a:pt x="640968" y="5327470"/>
                  <a:pt x="620209" y="5334772"/>
                  <a:pt x="574943" y="5327578"/>
                </a:cubicBezTo>
                <a:cubicBezTo>
                  <a:pt x="533141" y="5325624"/>
                  <a:pt x="480989" y="5305543"/>
                  <a:pt x="441302" y="5307062"/>
                </a:cubicBezTo>
                <a:cubicBezTo>
                  <a:pt x="381194" y="5308098"/>
                  <a:pt x="355572" y="5361507"/>
                  <a:pt x="336819" y="5336690"/>
                </a:cubicBezTo>
                <a:cubicBezTo>
                  <a:pt x="308424" y="5343088"/>
                  <a:pt x="294704" y="5344301"/>
                  <a:pt x="270932" y="5345451"/>
                </a:cubicBezTo>
                <a:lnTo>
                  <a:pt x="194189" y="5343588"/>
                </a:lnTo>
                <a:lnTo>
                  <a:pt x="192552" y="5342845"/>
                </a:lnTo>
                <a:cubicBezTo>
                  <a:pt x="185478" y="5341467"/>
                  <a:pt x="181262" y="5342160"/>
                  <a:pt x="178320" y="5343766"/>
                </a:cubicBezTo>
                <a:lnTo>
                  <a:pt x="175596" y="5346411"/>
                </a:lnTo>
                <a:lnTo>
                  <a:pt x="147287" y="5352625"/>
                </a:lnTo>
                <a:lnTo>
                  <a:pt x="114847" y="5355844"/>
                </a:lnTo>
                <a:lnTo>
                  <a:pt x="114306" y="5354983"/>
                </a:lnTo>
                <a:cubicBezTo>
                  <a:pt x="110042" y="5353823"/>
                  <a:pt x="100016" y="5353058"/>
                  <a:pt x="89264" y="5348886"/>
                </a:cubicBezTo>
                <a:cubicBezTo>
                  <a:pt x="93123" y="5327937"/>
                  <a:pt x="57863" y="5341064"/>
                  <a:pt x="49794" y="5329950"/>
                </a:cubicBezTo>
                <a:cubicBezTo>
                  <a:pt x="40251" y="5331715"/>
                  <a:pt x="30226" y="5333199"/>
                  <a:pt x="19924" y="5334282"/>
                </a:cubicBezTo>
                <a:lnTo>
                  <a:pt x="13819" y="5334653"/>
                </a:lnTo>
                <a:lnTo>
                  <a:pt x="13657" y="5334455"/>
                </a:lnTo>
                <a:cubicBezTo>
                  <a:pt x="12246" y="5334096"/>
                  <a:pt x="10207" y="5334053"/>
                  <a:pt x="7139" y="5334438"/>
                </a:cubicBezTo>
                <a:lnTo>
                  <a:pt x="2684" y="5335333"/>
                </a:lnTo>
                <a:lnTo>
                  <a:pt x="0" y="5335496"/>
                </a:lnTo>
                <a:lnTo>
                  <a:pt x="0" y="10592"/>
                </a:lnTo>
                <a:lnTo>
                  <a:pt x="11243827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B109E-4045-5982-6209-5D0C05956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751" y="1059116"/>
            <a:ext cx="8924392" cy="9334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Reverse Engineering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16A12243-4887-4E89-8347-1146AE5D1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0000">
            <a:off x="5418161" y="351736"/>
            <a:ext cx="1352113" cy="407805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A2F01-13C5-1CE1-505A-F3C91ED84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986" y="2292176"/>
            <a:ext cx="8273380" cy="3329395"/>
          </a:xfrm>
        </p:spPr>
        <p:txBody>
          <a:bodyPr>
            <a:normAutofit/>
          </a:bodyPr>
          <a:lstStyle/>
          <a:p>
            <a:r>
              <a:rPr lang="en-US" sz="2000" dirty="0"/>
              <a:t>Took inspiration from lifestyle + wellness creators like Mary F, Grace Terrell, and Whitney Simmons</a:t>
            </a:r>
          </a:p>
          <a:p>
            <a:r>
              <a:rPr lang="en-US" sz="2000" dirty="0"/>
              <a:t>Focused on their simple, motivating, and easy-to-follow content style</a:t>
            </a:r>
          </a:p>
          <a:p>
            <a:r>
              <a:rPr lang="en-US" sz="2000" dirty="0"/>
              <a:t>Used clean, aesthetic vibes</a:t>
            </a:r>
          </a:p>
          <a:p>
            <a:r>
              <a:rPr lang="en-US" sz="2000" dirty="0"/>
              <a:t>Kept posts real and relatable to a busy college lifestyle</a:t>
            </a:r>
          </a:p>
          <a:p>
            <a:r>
              <a:rPr lang="en-US" sz="2000" dirty="0"/>
              <a:t>Aimed for content that feels authentic, balanced, and achievable</a:t>
            </a:r>
          </a:p>
        </p:txBody>
      </p:sp>
    </p:spTree>
    <p:extLst>
      <p:ext uri="{BB962C8B-B14F-4D97-AF65-F5344CB8AC3E}">
        <p14:creationId xmlns:p14="http://schemas.microsoft.com/office/powerpoint/2010/main" val="1086240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 advClick="0" advTm="5000">
        <p159:morph option="byObject"/>
      </p:transition>
    </mc:Choice>
    <mc:Fallback xmlns="">
      <p:transition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7995-4B14-F6F5-69B7-1B3925597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Message Behind My Posts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9CCF1-0120-93CE-C65C-A329CB9521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 Goals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4196E-5A34-38BE-7333-178F7A07DC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Motivate and influence viewers</a:t>
            </a:r>
          </a:p>
          <a:p>
            <a:r>
              <a:rPr lang="en-US" dirty="0"/>
              <a:t>Promote a healthy lifestyle</a:t>
            </a:r>
          </a:p>
          <a:p>
            <a:r>
              <a:rPr lang="en-US" dirty="0"/>
              <a:t>Encourage small changes</a:t>
            </a:r>
          </a:p>
          <a:p>
            <a:r>
              <a:rPr lang="en-US" dirty="0"/>
              <a:t>Build connection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0C398B-8EFF-39E4-23DB-BAB01A9722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Post Tone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13911-1A75-F119-887F-33325A63C93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Motivational</a:t>
            </a:r>
          </a:p>
          <a:p>
            <a:r>
              <a:rPr lang="en-US" dirty="0"/>
              <a:t>Friendly and casual</a:t>
            </a:r>
          </a:p>
          <a:p>
            <a:r>
              <a:rPr lang="en-US" dirty="0"/>
              <a:t>Inspiring and uplifting</a:t>
            </a:r>
          </a:p>
          <a:p>
            <a:r>
              <a:rPr lang="en-US" dirty="0"/>
              <a:t>Relatable “college lifestyle”</a:t>
            </a:r>
          </a:p>
        </p:txBody>
      </p:sp>
    </p:spTree>
    <p:extLst>
      <p:ext uri="{BB962C8B-B14F-4D97-AF65-F5344CB8AC3E}">
        <p14:creationId xmlns:p14="http://schemas.microsoft.com/office/powerpoint/2010/main" val="706542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 advClick="0" advTm="5000">
        <p159:morph option="byObject"/>
      </p:transition>
    </mc:Choice>
    <mc:Fallback xmlns="">
      <p:transition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B564C2-85F6-6754-109E-6F239460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Best Performing Posts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08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ED6D077-81DA-91BE-7129-514ABB415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81144" y="510047"/>
            <a:ext cx="685800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500"/>
              <a:t>YouTube Shorts worked the best for me, specifically 10-25 second videos. These shorts had the most engagement out of all posts on every platform. They helped me achieve my goals because I received high engagement not only on YouTube, but on all platforms from these videos. I gained followers and subscribers, and received likes, comments, and shares. The videos were personal to me, which showed viewers my authentic self.</a:t>
            </a:r>
          </a:p>
        </p:txBody>
      </p:sp>
      <p:pic>
        <p:nvPicPr>
          <p:cNvPr id="10" name="Picture 9" descr="A screenshot of a child&#10;&#10;AI-generated content may be incorrect.">
            <a:extLst>
              <a:ext uri="{FF2B5EF4-FFF2-40B4-BE49-F238E27FC236}">
                <a16:creationId xmlns:a16="http://schemas.microsoft.com/office/drawing/2014/main" id="{9D47E59D-B08F-4819-5E8D-2E9787A58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04" y="2606462"/>
            <a:ext cx="3129807" cy="3639312"/>
          </a:xfrm>
          <a:prstGeom prst="rect">
            <a:avLst/>
          </a:prstGeom>
        </p:spPr>
      </p:pic>
      <p:pic>
        <p:nvPicPr>
          <p:cNvPr id="6" name="Content Placeholder 5" descr="A screenshot of a phone&#10;&#10;AI-generated content may be incorrect.">
            <a:extLst>
              <a:ext uri="{FF2B5EF4-FFF2-40B4-BE49-F238E27FC236}">
                <a16:creationId xmlns:a16="http://schemas.microsoft.com/office/drawing/2014/main" id="{A762A603-B02C-8264-E7B7-3E63DFC9D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29427" y="2606462"/>
            <a:ext cx="3220791" cy="3639312"/>
          </a:xfrm>
          <a:prstGeom prst="rect">
            <a:avLst/>
          </a:prstGeom>
        </p:spPr>
      </p:pic>
      <p:pic>
        <p:nvPicPr>
          <p:cNvPr id="8" name="Picture 7" descr="A screenshot of a phone&#10;&#10;AI-generated content may be incorrect.">
            <a:extLst>
              <a:ext uri="{FF2B5EF4-FFF2-40B4-BE49-F238E27FC236}">
                <a16:creationId xmlns:a16="http://schemas.microsoft.com/office/drawing/2014/main" id="{396A489A-7DD1-60E3-5B73-FBBCBA04D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752" y="2606462"/>
            <a:ext cx="3311773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33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 advClick="0" advTm="5000">
        <p159:morph option="byObject"/>
      </p:transition>
    </mc:Choice>
    <mc:Fallback xmlns="">
      <p:transition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E7745-7CEB-09D3-FA7E-B98823449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Platforms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FA723-B21E-119A-8BF4-9CA151F837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YouTube Shorts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E4081-AAD5-5603-A631-0589817083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Performed the best overall in reach and engagement</a:t>
            </a:r>
          </a:p>
          <a:p>
            <a:r>
              <a:rPr lang="en-US" dirty="0"/>
              <a:t>The “7 Best Doctors” and “What I Eat in a Day” videos gained over 1,700 views each</a:t>
            </a:r>
          </a:p>
          <a:p>
            <a:r>
              <a:rPr lang="en-US" dirty="0"/>
              <a:t>30+ likes on both</a:t>
            </a:r>
          </a:p>
          <a:p>
            <a:r>
              <a:rPr lang="en-US" dirty="0"/>
              <a:t>Quick videos to watch</a:t>
            </a:r>
          </a:p>
          <a:p>
            <a:r>
              <a:rPr lang="en-US" dirty="0"/>
              <a:t>Personable, real content, upbeat music, editing skills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144BCA-9ED5-A395-F6B5-6E56E0B61D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Instagram &amp; Facebook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D229F2-CC11-F334-02E3-C8079FDE9F5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Gained followers and had high views</a:t>
            </a:r>
          </a:p>
          <a:p>
            <a:r>
              <a:rPr lang="en-US" dirty="0"/>
              <a:t>Aesthetically pleasing</a:t>
            </a:r>
          </a:p>
          <a:p>
            <a:r>
              <a:rPr lang="en-US" dirty="0"/>
              <a:t>Most comfortable with Instagram</a:t>
            </a:r>
          </a:p>
          <a:p>
            <a:r>
              <a:rPr lang="en-US" dirty="0"/>
              <a:t>Facebook felt personable</a:t>
            </a:r>
          </a:p>
          <a:p>
            <a:r>
              <a:rPr lang="en-US" dirty="0"/>
              <a:t>Worked well for repurposing YouTube content</a:t>
            </a:r>
          </a:p>
          <a:p>
            <a:r>
              <a:rPr lang="en-US" dirty="0"/>
              <a:t>Reached friends and family, helping boost interaction through likes and comments</a:t>
            </a:r>
          </a:p>
        </p:txBody>
      </p:sp>
    </p:spTree>
    <p:extLst>
      <p:ext uri="{BB962C8B-B14F-4D97-AF65-F5344CB8AC3E}">
        <p14:creationId xmlns:p14="http://schemas.microsoft.com/office/powerpoint/2010/main" val="3690785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 advClick="0" advTm="5000">
        <p159:morph option="byObject"/>
      </p:transition>
    </mc:Choice>
    <mc:Fallback xmlns="">
      <p:transition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520</Words>
  <Application>Microsoft Office PowerPoint</Application>
  <PresentationFormat>Widescreen</PresentationFormat>
  <Paragraphs>76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Office Theme</vt:lpstr>
      <vt:lpstr>Lifestyle With Jenna</vt:lpstr>
      <vt:lpstr>Project Overview &amp; Overall Goals</vt:lpstr>
      <vt:lpstr>Social Media Marketing Strategy</vt:lpstr>
      <vt:lpstr>Did I Reach My Goals?</vt:lpstr>
      <vt:lpstr>Examples of Daily Posts</vt:lpstr>
      <vt:lpstr>Reverse Engineering</vt:lpstr>
      <vt:lpstr>The Message Behind My Posts</vt:lpstr>
      <vt:lpstr>Best Performing Posts</vt:lpstr>
      <vt:lpstr>Best Platforms</vt:lpstr>
      <vt:lpstr>Analytics Insights</vt:lpstr>
      <vt:lpstr>What I Learned About Social Media Marketing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Jenna</dc:creator>
  <cp:lastModifiedBy>Jenna</cp:lastModifiedBy>
  <cp:revision>1</cp:revision>
  <dcterms:created xsi:type="dcterms:W3CDTF">2025-10-06T20:22:05Z</dcterms:created>
  <dcterms:modified xsi:type="dcterms:W3CDTF">2025-12-12T00:35:47Z</dcterms:modified>
</cp:coreProperties>
</file>